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1" r:id="rId7"/>
    <p:sldId id="262" r:id="rId8"/>
    <p:sldId id="264" r:id="rId9"/>
    <p:sldId id="265" r:id="rId10"/>
    <p:sldId id="266" r:id="rId11"/>
    <p:sldId id="267" r:id="rId12"/>
    <p:sldId id="268" r:id="rId13"/>
  </p:sldIdLst>
  <p:sldSz cx="12192000" cy="6858000"/>
  <p:notesSz cx="6858000" cy="9144000"/>
  <p:defaultTextStyle>
    <a:defPPr>
      <a:defRPr lang="ur-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AEFE8-E10B-4BD3-A394-54C6343F66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ur-PK"/>
          </a:p>
        </p:txBody>
      </p:sp>
      <p:sp>
        <p:nvSpPr>
          <p:cNvPr id="3" name="Subtitle 2">
            <a:extLst>
              <a:ext uri="{FF2B5EF4-FFF2-40B4-BE49-F238E27FC236}">
                <a16:creationId xmlns:a16="http://schemas.microsoft.com/office/drawing/2014/main" id="{BE0C5FBF-B70C-4A5E-853C-F3272667C3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ur-PK"/>
          </a:p>
        </p:txBody>
      </p:sp>
      <p:sp>
        <p:nvSpPr>
          <p:cNvPr id="4" name="Date Placeholder 3">
            <a:extLst>
              <a:ext uri="{FF2B5EF4-FFF2-40B4-BE49-F238E27FC236}">
                <a16:creationId xmlns:a16="http://schemas.microsoft.com/office/drawing/2014/main" id="{11C2483F-3C36-4FC9-8A18-AB6C1EEE7AC7}"/>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5" name="Footer Placeholder 4">
            <a:extLst>
              <a:ext uri="{FF2B5EF4-FFF2-40B4-BE49-F238E27FC236}">
                <a16:creationId xmlns:a16="http://schemas.microsoft.com/office/drawing/2014/main" id="{FE0AE008-C4BB-4BFF-AD28-98DF5750E945}"/>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9756C177-1485-492C-8625-C433D458E582}"/>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108524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8B160-0DF0-437C-BA61-7626525291D7}"/>
              </a:ext>
            </a:extLst>
          </p:cNvPr>
          <p:cNvSpPr>
            <a:spLocks noGrp="1"/>
          </p:cNvSpPr>
          <p:nvPr>
            <p:ph type="title"/>
          </p:nvPr>
        </p:nvSpPr>
        <p:spPr/>
        <p:txBody>
          <a:bodyPr/>
          <a:lstStyle/>
          <a:p>
            <a:r>
              <a:rPr lang="en-US"/>
              <a:t>Click to edit Master title style</a:t>
            </a:r>
            <a:endParaRPr lang="ur-PK"/>
          </a:p>
        </p:txBody>
      </p:sp>
      <p:sp>
        <p:nvSpPr>
          <p:cNvPr id="3" name="Vertical Text Placeholder 2">
            <a:extLst>
              <a:ext uri="{FF2B5EF4-FFF2-40B4-BE49-F238E27FC236}">
                <a16:creationId xmlns:a16="http://schemas.microsoft.com/office/drawing/2014/main" id="{01544AEC-A43C-4E0E-ABA6-4AD9003770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B1CEF29C-8C11-40E5-95D0-F6F187B6A028}"/>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5" name="Footer Placeholder 4">
            <a:extLst>
              <a:ext uri="{FF2B5EF4-FFF2-40B4-BE49-F238E27FC236}">
                <a16:creationId xmlns:a16="http://schemas.microsoft.com/office/drawing/2014/main" id="{BAC94DD8-BFE1-411B-994B-5EC651AC15D6}"/>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56E98CDD-8D93-4EAC-9275-5140FAAF52EA}"/>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276825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6E322B-D1F3-4325-AB01-9AA9E63B96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ur-PK"/>
          </a:p>
        </p:txBody>
      </p:sp>
      <p:sp>
        <p:nvSpPr>
          <p:cNvPr id="3" name="Vertical Text Placeholder 2">
            <a:extLst>
              <a:ext uri="{FF2B5EF4-FFF2-40B4-BE49-F238E27FC236}">
                <a16:creationId xmlns:a16="http://schemas.microsoft.com/office/drawing/2014/main" id="{54BC8C91-0DF1-47A3-A6A5-DC92797A47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689965CD-C0A6-45B5-8396-CB333E24AF95}"/>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5" name="Footer Placeholder 4">
            <a:extLst>
              <a:ext uri="{FF2B5EF4-FFF2-40B4-BE49-F238E27FC236}">
                <a16:creationId xmlns:a16="http://schemas.microsoft.com/office/drawing/2014/main" id="{3CFD526F-29F3-48F5-A1A2-8884C602E8F7}"/>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434C30B3-5214-44A9-B428-B294FC63AD72}"/>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410730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29EA-BEFC-49C9-89F8-D5183585839A}"/>
              </a:ext>
            </a:extLst>
          </p:cNvPr>
          <p:cNvSpPr>
            <a:spLocks noGrp="1"/>
          </p:cNvSpPr>
          <p:nvPr>
            <p:ph type="title"/>
          </p:nvPr>
        </p:nvSpPr>
        <p:spPr/>
        <p:txBody>
          <a:bodyPr/>
          <a:lstStyle/>
          <a:p>
            <a:r>
              <a:rPr lang="en-US"/>
              <a:t>Click to edit Master title style</a:t>
            </a:r>
            <a:endParaRPr lang="ur-PK"/>
          </a:p>
        </p:txBody>
      </p:sp>
      <p:sp>
        <p:nvSpPr>
          <p:cNvPr id="3" name="Content Placeholder 2">
            <a:extLst>
              <a:ext uri="{FF2B5EF4-FFF2-40B4-BE49-F238E27FC236}">
                <a16:creationId xmlns:a16="http://schemas.microsoft.com/office/drawing/2014/main" id="{680EFD1F-8E4B-4DC0-ACF0-6C89B1529D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FC367761-70EA-4B36-A1AB-29ADEE0369A4}"/>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5" name="Footer Placeholder 4">
            <a:extLst>
              <a:ext uri="{FF2B5EF4-FFF2-40B4-BE49-F238E27FC236}">
                <a16:creationId xmlns:a16="http://schemas.microsoft.com/office/drawing/2014/main" id="{7B1BC4DA-5291-4092-99C9-BB8B9C34A621}"/>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2D10310B-0416-4FBF-912A-769E23B5BDF9}"/>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415117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6D46A-5CEF-404E-86DD-59BCEDA1B0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ur-PK"/>
          </a:p>
        </p:txBody>
      </p:sp>
      <p:sp>
        <p:nvSpPr>
          <p:cNvPr id="3" name="Text Placeholder 2">
            <a:extLst>
              <a:ext uri="{FF2B5EF4-FFF2-40B4-BE49-F238E27FC236}">
                <a16:creationId xmlns:a16="http://schemas.microsoft.com/office/drawing/2014/main" id="{12ED658E-67DB-4CD8-A82A-DFD91A442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F2DC09-482A-4E2E-B756-25BC6CAF2519}"/>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5" name="Footer Placeholder 4">
            <a:extLst>
              <a:ext uri="{FF2B5EF4-FFF2-40B4-BE49-F238E27FC236}">
                <a16:creationId xmlns:a16="http://schemas.microsoft.com/office/drawing/2014/main" id="{C94A0246-369A-4A2C-9258-6151FAE6EA51}"/>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6B0AB51E-632A-4681-B754-BE579450A9D4}"/>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3814398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5807-70C9-407C-8141-7206FF1CE12E}"/>
              </a:ext>
            </a:extLst>
          </p:cNvPr>
          <p:cNvSpPr>
            <a:spLocks noGrp="1"/>
          </p:cNvSpPr>
          <p:nvPr>
            <p:ph type="title"/>
          </p:nvPr>
        </p:nvSpPr>
        <p:spPr/>
        <p:txBody>
          <a:bodyPr/>
          <a:lstStyle/>
          <a:p>
            <a:r>
              <a:rPr lang="en-US"/>
              <a:t>Click to edit Master title style</a:t>
            </a:r>
            <a:endParaRPr lang="ur-PK"/>
          </a:p>
        </p:txBody>
      </p:sp>
      <p:sp>
        <p:nvSpPr>
          <p:cNvPr id="3" name="Content Placeholder 2">
            <a:extLst>
              <a:ext uri="{FF2B5EF4-FFF2-40B4-BE49-F238E27FC236}">
                <a16:creationId xmlns:a16="http://schemas.microsoft.com/office/drawing/2014/main" id="{CD8A3539-C22B-415F-8778-2B87DC2DD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Content Placeholder 3">
            <a:extLst>
              <a:ext uri="{FF2B5EF4-FFF2-40B4-BE49-F238E27FC236}">
                <a16:creationId xmlns:a16="http://schemas.microsoft.com/office/drawing/2014/main" id="{5EE3AEA5-18B8-43EF-AE8D-C030078757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5" name="Date Placeholder 4">
            <a:extLst>
              <a:ext uri="{FF2B5EF4-FFF2-40B4-BE49-F238E27FC236}">
                <a16:creationId xmlns:a16="http://schemas.microsoft.com/office/drawing/2014/main" id="{4C8F2425-343F-41BE-BD47-7ED987A53A08}"/>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6" name="Footer Placeholder 5">
            <a:extLst>
              <a:ext uri="{FF2B5EF4-FFF2-40B4-BE49-F238E27FC236}">
                <a16:creationId xmlns:a16="http://schemas.microsoft.com/office/drawing/2014/main" id="{77593C5E-5D6C-43AE-89AF-F1E3853B90B1}"/>
              </a:ext>
            </a:extLst>
          </p:cNvPr>
          <p:cNvSpPr>
            <a:spLocks noGrp="1"/>
          </p:cNvSpPr>
          <p:nvPr>
            <p:ph type="ftr" sz="quarter" idx="11"/>
          </p:nvPr>
        </p:nvSpPr>
        <p:spPr/>
        <p:txBody>
          <a:bodyPr/>
          <a:lstStyle/>
          <a:p>
            <a:endParaRPr lang="ur-PK"/>
          </a:p>
        </p:txBody>
      </p:sp>
      <p:sp>
        <p:nvSpPr>
          <p:cNvPr id="7" name="Slide Number Placeholder 6">
            <a:extLst>
              <a:ext uri="{FF2B5EF4-FFF2-40B4-BE49-F238E27FC236}">
                <a16:creationId xmlns:a16="http://schemas.microsoft.com/office/drawing/2014/main" id="{6460E285-732B-4C14-86CD-143C0E8197AB}"/>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187955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17BB-0880-420F-AA82-5FA23DF13B28}"/>
              </a:ext>
            </a:extLst>
          </p:cNvPr>
          <p:cNvSpPr>
            <a:spLocks noGrp="1"/>
          </p:cNvSpPr>
          <p:nvPr>
            <p:ph type="title"/>
          </p:nvPr>
        </p:nvSpPr>
        <p:spPr>
          <a:xfrm>
            <a:off x="839788" y="365125"/>
            <a:ext cx="10515600" cy="1325563"/>
          </a:xfrm>
        </p:spPr>
        <p:txBody>
          <a:bodyPr/>
          <a:lstStyle/>
          <a:p>
            <a:r>
              <a:rPr lang="en-US"/>
              <a:t>Click to edit Master title style</a:t>
            </a:r>
            <a:endParaRPr lang="ur-PK"/>
          </a:p>
        </p:txBody>
      </p:sp>
      <p:sp>
        <p:nvSpPr>
          <p:cNvPr id="3" name="Text Placeholder 2">
            <a:extLst>
              <a:ext uri="{FF2B5EF4-FFF2-40B4-BE49-F238E27FC236}">
                <a16:creationId xmlns:a16="http://schemas.microsoft.com/office/drawing/2014/main" id="{0B7528A1-9EC6-4D4B-A876-ADA126499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6A44E0-D11E-4142-98BF-6587C16FB7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5" name="Text Placeholder 4">
            <a:extLst>
              <a:ext uri="{FF2B5EF4-FFF2-40B4-BE49-F238E27FC236}">
                <a16:creationId xmlns:a16="http://schemas.microsoft.com/office/drawing/2014/main" id="{B514F6ED-D762-4E7F-AAF5-647EF9D2DC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A8A7C8-7D39-4315-89CA-3A65DFB79D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7" name="Date Placeholder 6">
            <a:extLst>
              <a:ext uri="{FF2B5EF4-FFF2-40B4-BE49-F238E27FC236}">
                <a16:creationId xmlns:a16="http://schemas.microsoft.com/office/drawing/2014/main" id="{BA7FA69B-3BC9-4CCB-B20A-540580872FB3}"/>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8" name="Footer Placeholder 7">
            <a:extLst>
              <a:ext uri="{FF2B5EF4-FFF2-40B4-BE49-F238E27FC236}">
                <a16:creationId xmlns:a16="http://schemas.microsoft.com/office/drawing/2014/main" id="{951A8703-1D0C-4FB6-A60A-656E2FA5CF54}"/>
              </a:ext>
            </a:extLst>
          </p:cNvPr>
          <p:cNvSpPr>
            <a:spLocks noGrp="1"/>
          </p:cNvSpPr>
          <p:nvPr>
            <p:ph type="ftr" sz="quarter" idx="11"/>
          </p:nvPr>
        </p:nvSpPr>
        <p:spPr/>
        <p:txBody>
          <a:bodyPr/>
          <a:lstStyle/>
          <a:p>
            <a:endParaRPr lang="ur-PK"/>
          </a:p>
        </p:txBody>
      </p:sp>
      <p:sp>
        <p:nvSpPr>
          <p:cNvPr id="9" name="Slide Number Placeholder 8">
            <a:extLst>
              <a:ext uri="{FF2B5EF4-FFF2-40B4-BE49-F238E27FC236}">
                <a16:creationId xmlns:a16="http://schemas.microsoft.com/office/drawing/2014/main" id="{A35B1619-0028-4072-9E4E-33EC71CA78C8}"/>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333806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EF1A-7F2E-41A7-8ACB-1FCB74790AE4}"/>
              </a:ext>
            </a:extLst>
          </p:cNvPr>
          <p:cNvSpPr>
            <a:spLocks noGrp="1"/>
          </p:cNvSpPr>
          <p:nvPr>
            <p:ph type="title"/>
          </p:nvPr>
        </p:nvSpPr>
        <p:spPr/>
        <p:txBody>
          <a:bodyPr/>
          <a:lstStyle/>
          <a:p>
            <a:r>
              <a:rPr lang="en-US"/>
              <a:t>Click to edit Master title style</a:t>
            </a:r>
            <a:endParaRPr lang="ur-PK"/>
          </a:p>
        </p:txBody>
      </p:sp>
      <p:sp>
        <p:nvSpPr>
          <p:cNvPr id="3" name="Date Placeholder 2">
            <a:extLst>
              <a:ext uri="{FF2B5EF4-FFF2-40B4-BE49-F238E27FC236}">
                <a16:creationId xmlns:a16="http://schemas.microsoft.com/office/drawing/2014/main" id="{7C773D8F-A377-46BE-B25B-3A8BB2DAC1FA}"/>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4" name="Footer Placeholder 3">
            <a:extLst>
              <a:ext uri="{FF2B5EF4-FFF2-40B4-BE49-F238E27FC236}">
                <a16:creationId xmlns:a16="http://schemas.microsoft.com/office/drawing/2014/main" id="{8662D401-EFE2-4844-A53E-5EC1624E3AB1}"/>
              </a:ext>
            </a:extLst>
          </p:cNvPr>
          <p:cNvSpPr>
            <a:spLocks noGrp="1"/>
          </p:cNvSpPr>
          <p:nvPr>
            <p:ph type="ftr" sz="quarter" idx="11"/>
          </p:nvPr>
        </p:nvSpPr>
        <p:spPr/>
        <p:txBody>
          <a:bodyPr/>
          <a:lstStyle/>
          <a:p>
            <a:endParaRPr lang="ur-PK"/>
          </a:p>
        </p:txBody>
      </p:sp>
      <p:sp>
        <p:nvSpPr>
          <p:cNvPr id="5" name="Slide Number Placeholder 4">
            <a:extLst>
              <a:ext uri="{FF2B5EF4-FFF2-40B4-BE49-F238E27FC236}">
                <a16:creationId xmlns:a16="http://schemas.microsoft.com/office/drawing/2014/main" id="{7EB7CC2A-8EF2-4227-98B4-EE54F2D9FE18}"/>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374939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D96B6-6259-4DF7-B9E7-D0BEA60B4DFD}"/>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3" name="Footer Placeholder 2">
            <a:extLst>
              <a:ext uri="{FF2B5EF4-FFF2-40B4-BE49-F238E27FC236}">
                <a16:creationId xmlns:a16="http://schemas.microsoft.com/office/drawing/2014/main" id="{A3E5292D-DEB1-4E04-97D0-1ECA87D4DF1C}"/>
              </a:ext>
            </a:extLst>
          </p:cNvPr>
          <p:cNvSpPr>
            <a:spLocks noGrp="1"/>
          </p:cNvSpPr>
          <p:nvPr>
            <p:ph type="ftr" sz="quarter" idx="11"/>
          </p:nvPr>
        </p:nvSpPr>
        <p:spPr/>
        <p:txBody>
          <a:bodyPr/>
          <a:lstStyle/>
          <a:p>
            <a:endParaRPr lang="ur-PK"/>
          </a:p>
        </p:txBody>
      </p:sp>
      <p:sp>
        <p:nvSpPr>
          <p:cNvPr id="4" name="Slide Number Placeholder 3">
            <a:extLst>
              <a:ext uri="{FF2B5EF4-FFF2-40B4-BE49-F238E27FC236}">
                <a16:creationId xmlns:a16="http://schemas.microsoft.com/office/drawing/2014/main" id="{9B0EF812-72CC-4424-AEAB-AE3F0233BEA9}"/>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54122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D895B-AFEE-47DD-95A0-0794AE473D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ur-PK"/>
          </a:p>
        </p:txBody>
      </p:sp>
      <p:sp>
        <p:nvSpPr>
          <p:cNvPr id="3" name="Content Placeholder 2">
            <a:extLst>
              <a:ext uri="{FF2B5EF4-FFF2-40B4-BE49-F238E27FC236}">
                <a16:creationId xmlns:a16="http://schemas.microsoft.com/office/drawing/2014/main" id="{F3F36829-2862-4DF7-963E-B1BEFA7A3B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Text Placeholder 3">
            <a:extLst>
              <a:ext uri="{FF2B5EF4-FFF2-40B4-BE49-F238E27FC236}">
                <a16:creationId xmlns:a16="http://schemas.microsoft.com/office/drawing/2014/main" id="{043143A0-8CC6-4B56-A1B1-FA0168D67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407583-F758-4FB9-BEB1-C7067772E83D}"/>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6" name="Footer Placeholder 5">
            <a:extLst>
              <a:ext uri="{FF2B5EF4-FFF2-40B4-BE49-F238E27FC236}">
                <a16:creationId xmlns:a16="http://schemas.microsoft.com/office/drawing/2014/main" id="{2649C137-425A-42CF-B518-7F2177430C07}"/>
              </a:ext>
            </a:extLst>
          </p:cNvPr>
          <p:cNvSpPr>
            <a:spLocks noGrp="1"/>
          </p:cNvSpPr>
          <p:nvPr>
            <p:ph type="ftr" sz="quarter" idx="11"/>
          </p:nvPr>
        </p:nvSpPr>
        <p:spPr/>
        <p:txBody>
          <a:bodyPr/>
          <a:lstStyle/>
          <a:p>
            <a:endParaRPr lang="ur-PK"/>
          </a:p>
        </p:txBody>
      </p:sp>
      <p:sp>
        <p:nvSpPr>
          <p:cNvPr id="7" name="Slide Number Placeholder 6">
            <a:extLst>
              <a:ext uri="{FF2B5EF4-FFF2-40B4-BE49-F238E27FC236}">
                <a16:creationId xmlns:a16="http://schemas.microsoft.com/office/drawing/2014/main" id="{DA42D00D-EF43-4E22-93E8-6B3F1BF5499D}"/>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221974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43D5-57BE-4CE3-A713-D51DE3A22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ur-PK"/>
          </a:p>
        </p:txBody>
      </p:sp>
      <p:sp>
        <p:nvSpPr>
          <p:cNvPr id="3" name="Picture Placeholder 2">
            <a:extLst>
              <a:ext uri="{FF2B5EF4-FFF2-40B4-BE49-F238E27FC236}">
                <a16:creationId xmlns:a16="http://schemas.microsoft.com/office/drawing/2014/main" id="{9DEF2540-72A8-4489-B449-EE7FA4A936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r-PK"/>
          </a:p>
        </p:txBody>
      </p:sp>
      <p:sp>
        <p:nvSpPr>
          <p:cNvPr id="4" name="Text Placeholder 3">
            <a:extLst>
              <a:ext uri="{FF2B5EF4-FFF2-40B4-BE49-F238E27FC236}">
                <a16:creationId xmlns:a16="http://schemas.microsoft.com/office/drawing/2014/main" id="{87D3E44D-70FB-46F6-9C45-A01D693B7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67C74-7000-46E6-889D-6A64A5515F47}"/>
              </a:ext>
            </a:extLst>
          </p:cNvPr>
          <p:cNvSpPr>
            <a:spLocks noGrp="1"/>
          </p:cNvSpPr>
          <p:nvPr>
            <p:ph type="dt" sz="half" idx="10"/>
          </p:nvPr>
        </p:nvSpPr>
        <p:spPr/>
        <p:txBody>
          <a:bodyPr/>
          <a:lstStyle/>
          <a:p>
            <a:fld id="{6C675AA9-A6CB-4F29-A529-63A9781DCE11}" type="datetimeFigureOut">
              <a:rPr lang="ur-PK" smtClean="0"/>
              <a:t>26/12/1441</a:t>
            </a:fld>
            <a:endParaRPr lang="ur-PK"/>
          </a:p>
        </p:txBody>
      </p:sp>
      <p:sp>
        <p:nvSpPr>
          <p:cNvPr id="6" name="Footer Placeholder 5">
            <a:extLst>
              <a:ext uri="{FF2B5EF4-FFF2-40B4-BE49-F238E27FC236}">
                <a16:creationId xmlns:a16="http://schemas.microsoft.com/office/drawing/2014/main" id="{34FB4D58-57BD-43BD-B926-999F5010650E}"/>
              </a:ext>
            </a:extLst>
          </p:cNvPr>
          <p:cNvSpPr>
            <a:spLocks noGrp="1"/>
          </p:cNvSpPr>
          <p:nvPr>
            <p:ph type="ftr" sz="quarter" idx="11"/>
          </p:nvPr>
        </p:nvSpPr>
        <p:spPr/>
        <p:txBody>
          <a:bodyPr/>
          <a:lstStyle/>
          <a:p>
            <a:endParaRPr lang="ur-PK"/>
          </a:p>
        </p:txBody>
      </p:sp>
      <p:sp>
        <p:nvSpPr>
          <p:cNvPr id="7" name="Slide Number Placeholder 6">
            <a:extLst>
              <a:ext uri="{FF2B5EF4-FFF2-40B4-BE49-F238E27FC236}">
                <a16:creationId xmlns:a16="http://schemas.microsoft.com/office/drawing/2014/main" id="{7135847D-388C-4A96-9C8E-3E9C7D65FADD}"/>
              </a:ext>
            </a:extLst>
          </p:cNvPr>
          <p:cNvSpPr>
            <a:spLocks noGrp="1"/>
          </p:cNvSpPr>
          <p:nvPr>
            <p:ph type="sldNum" sz="quarter" idx="12"/>
          </p:nvPr>
        </p:nvSpPr>
        <p:spPr/>
        <p:txBody>
          <a:bodyPr/>
          <a:lstStyle/>
          <a:p>
            <a:fld id="{4047D7CC-28B7-4ADB-8F73-0BEDC3399997}" type="slidenum">
              <a:rPr lang="ur-PK" smtClean="0"/>
              <a:t>‹#›</a:t>
            </a:fld>
            <a:endParaRPr lang="ur-PK"/>
          </a:p>
        </p:txBody>
      </p:sp>
    </p:spTree>
    <p:extLst>
      <p:ext uri="{BB962C8B-B14F-4D97-AF65-F5344CB8AC3E}">
        <p14:creationId xmlns:p14="http://schemas.microsoft.com/office/powerpoint/2010/main" val="292283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152F31-70EC-42D9-9858-48F1D0CB8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ur-PK"/>
          </a:p>
        </p:txBody>
      </p:sp>
      <p:sp>
        <p:nvSpPr>
          <p:cNvPr id="3" name="Text Placeholder 2">
            <a:extLst>
              <a:ext uri="{FF2B5EF4-FFF2-40B4-BE49-F238E27FC236}">
                <a16:creationId xmlns:a16="http://schemas.microsoft.com/office/drawing/2014/main" id="{CB6A64E5-7DDF-4C7E-9312-66484FF27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D418A915-2E3D-4E00-A66C-9F7DDA47FD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75AA9-A6CB-4F29-A529-63A9781DCE11}" type="datetimeFigureOut">
              <a:rPr lang="ur-PK" smtClean="0"/>
              <a:t>26/12/1441</a:t>
            </a:fld>
            <a:endParaRPr lang="ur-PK"/>
          </a:p>
        </p:txBody>
      </p:sp>
      <p:sp>
        <p:nvSpPr>
          <p:cNvPr id="5" name="Footer Placeholder 4">
            <a:extLst>
              <a:ext uri="{FF2B5EF4-FFF2-40B4-BE49-F238E27FC236}">
                <a16:creationId xmlns:a16="http://schemas.microsoft.com/office/drawing/2014/main" id="{8A678B3E-B33B-44F2-94B5-E284AFE8F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r-PK"/>
          </a:p>
        </p:txBody>
      </p:sp>
      <p:sp>
        <p:nvSpPr>
          <p:cNvPr id="6" name="Slide Number Placeholder 5">
            <a:extLst>
              <a:ext uri="{FF2B5EF4-FFF2-40B4-BE49-F238E27FC236}">
                <a16:creationId xmlns:a16="http://schemas.microsoft.com/office/drawing/2014/main" id="{723F6D0C-DD5B-4482-BB47-9EEF8C25DE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7D7CC-28B7-4ADB-8F73-0BEDC3399997}" type="slidenum">
              <a:rPr lang="ur-PK" smtClean="0"/>
              <a:t>‹#›</a:t>
            </a:fld>
            <a:endParaRPr lang="ur-PK"/>
          </a:p>
        </p:txBody>
      </p:sp>
    </p:spTree>
    <p:extLst>
      <p:ext uri="{BB962C8B-B14F-4D97-AF65-F5344CB8AC3E}">
        <p14:creationId xmlns:p14="http://schemas.microsoft.com/office/powerpoint/2010/main" val="868950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r-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BF7B7-B2CD-4774-8CDA-CD7A96C68AC4}"/>
              </a:ext>
            </a:extLst>
          </p:cNvPr>
          <p:cNvSpPr>
            <a:spLocks noGrp="1"/>
          </p:cNvSpPr>
          <p:nvPr>
            <p:ph idx="1"/>
          </p:nvPr>
        </p:nvSpPr>
        <p:spPr>
          <a:xfrm>
            <a:off x="838200" y="1219200"/>
            <a:ext cx="10515600" cy="4957763"/>
          </a:xfrm>
        </p:spPr>
        <p:txBody>
          <a:bodyPr/>
          <a:lstStyle/>
          <a:p>
            <a:pPr marL="0" indent="0" algn="ctr">
              <a:buNone/>
            </a:pPr>
            <a:r>
              <a:rPr lang="ur-PK" sz="5400" dirty="0">
                <a:effectLst/>
                <a:latin typeface="Calibri" panose="020F0502020204030204" pitchFamily="34" charset="0"/>
                <a:ea typeface="Calibri" panose="020F0502020204030204" pitchFamily="34" charset="0"/>
              </a:rPr>
              <a:t>یونٹ1</a:t>
            </a:r>
            <a:endParaRPr lang="en-US" sz="5400" dirty="0">
              <a:effectLst/>
              <a:latin typeface="Calibri" panose="020F0502020204030204" pitchFamily="34" charset="0"/>
              <a:ea typeface="Calibri" panose="020F0502020204030204" pitchFamily="34" charset="0"/>
            </a:endParaRPr>
          </a:p>
          <a:p>
            <a:pPr marL="0" indent="0" algn="ctr">
              <a:buNone/>
            </a:pPr>
            <a:endParaRPr lang="ur-PK" sz="5400" dirty="0">
              <a:effectLst/>
              <a:latin typeface="Calibri" panose="020F0502020204030204" pitchFamily="34" charset="0"/>
              <a:ea typeface="Calibri" panose="020F0502020204030204" pitchFamily="34" charset="0"/>
            </a:endParaRPr>
          </a:p>
          <a:p>
            <a:pPr marL="0" indent="0" algn="ctr">
              <a:buNone/>
            </a:pPr>
            <a:r>
              <a:rPr lang="ur-PK" sz="6000" dirty="0">
                <a:effectLst/>
                <a:latin typeface="Calibri" panose="020F0502020204030204" pitchFamily="34" charset="0"/>
                <a:ea typeface="Calibri" panose="020F0502020204030204" pitchFamily="34" charset="0"/>
              </a:rPr>
              <a:t>اسلام </a:t>
            </a:r>
            <a:endParaRPr lang="en-US" sz="6000" dirty="0">
              <a:effectLst/>
              <a:latin typeface="Calibri" panose="020F0502020204030204" pitchFamily="34" charset="0"/>
              <a:ea typeface="Calibri" panose="020F0502020204030204" pitchFamily="34" charset="0"/>
            </a:endParaRPr>
          </a:p>
          <a:p>
            <a:pPr marL="0" indent="0">
              <a:buNone/>
            </a:pPr>
            <a:endParaRPr lang="ur-PK" dirty="0"/>
          </a:p>
        </p:txBody>
      </p:sp>
    </p:spTree>
    <p:extLst>
      <p:ext uri="{BB962C8B-B14F-4D97-AF65-F5344CB8AC3E}">
        <p14:creationId xmlns:p14="http://schemas.microsoft.com/office/powerpoint/2010/main" val="1070561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74AF9D-AF1F-4AC7-AC82-4669B521E6F1}"/>
              </a:ext>
            </a:extLst>
          </p:cNvPr>
          <p:cNvSpPr>
            <a:spLocks noGrp="1"/>
          </p:cNvSpPr>
          <p:nvPr>
            <p:ph idx="1"/>
          </p:nvPr>
        </p:nvSpPr>
        <p:spPr>
          <a:xfrm>
            <a:off x="838200" y="1152939"/>
            <a:ext cx="10515600" cy="4929809"/>
          </a:xfrm>
        </p:spPr>
        <p:txBody>
          <a:bodyPr>
            <a:normAutofit/>
          </a:bodyPr>
          <a:lstStyle/>
          <a:p>
            <a:pPr algn="r" rtl="1"/>
            <a:r>
              <a:rPr lang="ur-PK" sz="3500" b="1" i="0" dirty="0">
                <a:solidFill>
                  <a:srgbClr val="1D2129"/>
                </a:solidFill>
                <a:effectLst/>
                <a:latin typeface="Helvetica" panose="020B0604020202020204" pitchFamily="34" charset="0"/>
              </a:rPr>
              <a:t>اسلامی نظام تعلیم </a:t>
            </a:r>
            <a:r>
              <a:rPr lang="ur-PK" sz="3500" b="1" i="0" dirty="0" err="1">
                <a:solidFill>
                  <a:srgbClr val="1D2129"/>
                </a:solidFill>
                <a:effectLst/>
                <a:latin typeface="Helvetica" panose="020B0604020202020204" pitchFamily="34" charset="0"/>
              </a:rPr>
              <a:t>وتربیت</a:t>
            </a:r>
            <a:r>
              <a:rPr lang="ur-PK" sz="3500" b="1" i="0" dirty="0">
                <a:solidFill>
                  <a:srgbClr val="1D2129"/>
                </a:solidFill>
                <a:effectLst/>
                <a:latin typeface="Helvetica" panose="020B0604020202020204" pitchFamily="34" charset="0"/>
              </a:rPr>
              <a:t> کا پہلا مقصد</a:t>
            </a:r>
          </a:p>
          <a:p>
            <a:pPr algn="r" rtl="1"/>
            <a:r>
              <a:rPr lang="ur-PK" b="1" i="0" dirty="0">
                <a:solidFill>
                  <a:srgbClr val="1D2129"/>
                </a:solidFill>
                <a:effectLst/>
                <a:latin typeface="Helvetica" panose="020B0604020202020204" pitchFamily="34" charset="0"/>
              </a:rPr>
              <a:t>خدا </a:t>
            </a:r>
            <a:r>
              <a:rPr lang="ur-PK" b="1" i="0" dirty="0" err="1">
                <a:solidFill>
                  <a:srgbClr val="1D2129"/>
                </a:solidFill>
                <a:effectLst/>
                <a:latin typeface="Helvetica" panose="020B0604020202020204" pitchFamily="34" charset="0"/>
              </a:rPr>
              <a:t>خوفی</a:t>
            </a:r>
            <a:r>
              <a:rPr lang="ur-PK" b="1" i="0" dirty="0">
                <a:solidFill>
                  <a:srgbClr val="1D2129"/>
                </a:solidFill>
                <a:effectLst/>
                <a:latin typeface="Helvetica" panose="020B0604020202020204" pitchFamily="34" charset="0"/>
              </a:rPr>
              <a:t> کے جذبے سے سرشار</a:t>
            </a:r>
          </a:p>
          <a:p>
            <a:pPr marL="0" indent="0" algn="r" rtl="1">
              <a:buNone/>
            </a:pPr>
            <a:r>
              <a:rPr lang="ur-PK" sz="2400" b="1" dirty="0">
                <a:solidFill>
                  <a:srgbClr val="1D2129"/>
                </a:solidFill>
                <a:latin typeface="Helvetica" panose="020B0604020202020204" pitchFamily="34" charset="0"/>
              </a:rPr>
              <a:t>ا</a:t>
            </a:r>
            <a:r>
              <a:rPr lang="ur-PK" sz="2400" b="1" i="0" dirty="0">
                <a:solidFill>
                  <a:srgbClr val="1D2129"/>
                </a:solidFill>
                <a:effectLst/>
                <a:latin typeface="Helvetica" panose="020B0604020202020204" pitchFamily="34" charset="0"/>
              </a:rPr>
              <a:t>سی طرح انسانوں میں </a:t>
            </a:r>
            <a:r>
              <a:rPr lang="ur-PK" sz="2400" b="1" i="0" dirty="0" err="1">
                <a:solidFill>
                  <a:srgbClr val="1D2129"/>
                </a:solidFill>
                <a:effectLst/>
                <a:latin typeface="Helvetica" panose="020B0604020202020204" pitchFamily="34" charset="0"/>
              </a:rPr>
              <a:t>روزِقیامت</a:t>
            </a:r>
            <a:r>
              <a:rPr lang="ur-PK" sz="2400" b="1" i="0" dirty="0">
                <a:solidFill>
                  <a:srgbClr val="1D2129"/>
                </a:solidFill>
                <a:effectLst/>
                <a:latin typeface="Helvetica" panose="020B0604020202020204" pitchFamily="34" charset="0"/>
              </a:rPr>
              <a:t> اللہ تعالی کے سامنے حاضری </a:t>
            </a:r>
            <a:r>
              <a:rPr lang="ur-PK" sz="2400" b="1" i="0" dirty="0" err="1">
                <a:solidFill>
                  <a:srgbClr val="1D2129"/>
                </a:solidFill>
                <a:effectLst/>
                <a:latin typeface="Helvetica" panose="020B0604020202020204" pitchFamily="34" charset="0"/>
              </a:rPr>
              <a:t>کایقین</a:t>
            </a:r>
            <a:r>
              <a:rPr lang="ur-PK" sz="2400" b="1" i="0" dirty="0">
                <a:solidFill>
                  <a:srgbClr val="1D2129"/>
                </a:solidFill>
                <a:effectLst/>
                <a:latin typeface="Helvetica" panose="020B0604020202020204" pitchFamily="34" charset="0"/>
              </a:rPr>
              <a:t> </a:t>
            </a:r>
            <a:r>
              <a:rPr lang="ur-PK" sz="2400" b="1" i="0" dirty="0" err="1">
                <a:solidFill>
                  <a:srgbClr val="1D2129"/>
                </a:solidFill>
                <a:effectLst/>
                <a:latin typeface="Helvetica" panose="020B0604020202020204" pitchFamily="34" charset="0"/>
              </a:rPr>
              <a:t>پیداکیاجانابھی</a:t>
            </a:r>
            <a:r>
              <a:rPr lang="ur-PK" sz="2400" b="1" i="0" dirty="0">
                <a:solidFill>
                  <a:srgbClr val="1D2129"/>
                </a:solidFill>
                <a:effectLst/>
                <a:latin typeface="Helvetica" panose="020B0604020202020204" pitchFamily="34" charset="0"/>
              </a:rPr>
              <a:t> لازم ہے ۔جب یہ یقین </a:t>
            </a:r>
            <a:r>
              <a:rPr lang="ur-PK" sz="2400" b="1" i="0" dirty="0" err="1">
                <a:solidFill>
                  <a:srgbClr val="1D2129"/>
                </a:solidFill>
                <a:effectLst/>
                <a:latin typeface="Helvetica" panose="020B0604020202020204" pitchFamily="34" charset="0"/>
              </a:rPr>
              <a:t>پیداہوگیاتو</a:t>
            </a:r>
            <a:r>
              <a:rPr lang="ur-PK" sz="2400" b="1" i="0" dirty="0">
                <a:solidFill>
                  <a:srgbClr val="1D2129"/>
                </a:solidFill>
                <a:effectLst/>
                <a:latin typeface="Helvetica" panose="020B0604020202020204" pitchFamily="34" charset="0"/>
              </a:rPr>
              <a:t> یہ انسان اپنے آپ </a:t>
            </a:r>
            <a:r>
              <a:rPr lang="ur-PK" sz="2400" b="1" i="0" dirty="0" err="1">
                <a:solidFill>
                  <a:srgbClr val="1D2129"/>
                </a:solidFill>
                <a:effectLst/>
                <a:latin typeface="Helvetica" panose="020B0604020202020204" pitchFamily="34" charset="0"/>
              </a:rPr>
              <a:t>کواپنے</a:t>
            </a:r>
            <a:r>
              <a:rPr lang="ur-PK" sz="2400" b="1" i="0" dirty="0">
                <a:solidFill>
                  <a:srgbClr val="1D2129"/>
                </a:solidFill>
                <a:effectLst/>
                <a:latin typeface="Helvetica" panose="020B0604020202020204" pitchFamily="34" charset="0"/>
              </a:rPr>
              <a:t> </a:t>
            </a:r>
            <a:r>
              <a:rPr lang="ur-PK" sz="2400" b="1" i="0" dirty="0" err="1">
                <a:solidFill>
                  <a:srgbClr val="1D2129"/>
                </a:solidFill>
                <a:effectLst/>
                <a:latin typeface="Helvetica" panose="020B0604020202020204" pitchFamily="34" charset="0"/>
              </a:rPr>
              <a:t>ہرعمل</a:t>
            </a:r>
            <a:r>
              <a:rPr lang="ur-PK" sz="2400" b="1" i="0" dirty="0">
                <a:solidFill>
                  <a:srgbClr val="1D2129"/>
                </a:solidFill>
                <a:effectLst/>
                <a:latin typeface="Helvetica" panose="020B0604020202020204" pitchFamily="34" charset="0"/>
              </a:rPr>
              <a:t> </a:t>
            </a:r>
            <a:r>
              <a:rPr lang="ur-PK" sz="2400" b="1" i="0" dirty="0" err="1">
                <a:solidFill>
                  <a:srgbClr val="1D2129"/>
                </a:solidFill>
                <a:effectLst/>
                <a:latin typeface="Helvetica" panose="020B0604020202020204" pitchFamily="34" charset="0"/>
              </a:rPr>
              <a:t>کاجوابدہ</a:t>
            </a:r>
            <a:r>
              <a:rPr lang="ur-PK" sz="2400" b="1" i="0" dirty="0">
                <a:solidFill>
                  <a:srgbClr val="1D2129"/>
                </a:solidFill>
                <a:effectLst/>
                <a:latin typeface="Helvetica" panose="020B0604020202020204" pitchFamily="34" charset="0"/>
              </a:rPr>
              <a:t> سمجھے </a:t>
            </a:r>
            <a:r>
              <a:rPr lang="ur-PK" sz="2400" b="1" i="0" dirty="0" err="1">
                <a:solidFill>
                  <a:srgbClr val="1D2129"/>
                </a:solidFill>
                <a:effectLst/>
                <a:latin typeface="Helvetica" panose="020B0604020202020204" pitchFamily="34" charset="0"/>
              </a:rPr>
              <a:t>گااورحرام</a:t>
            </a:r>
            <a:r>
              <a:rPr lang="ur-PK" sz="2400" b="1" i="0" dirty="0">
                <a:solidFill>
                  <a:srgbClr val="1D2129"/>
                </a:solidFill>
                <a:effectLst/>
                <a:latin typeface="Helvetica" panose="020B0604020202020204" pitchFamily="34" charset="0"/>
              </a:rPr>
              <a:t> </a:t>
            </a:r>
            <a:r>
              <a:rPr lang="ur-PK" sz="2400" b="1" i="0" dirty="0" err="1">
                <a:solidFill>
                  <a:srgbClr val="1D2129"/>
                </a:solidFill>
                <a:effectLst/>
                <a:latin typeface="Helvetica" panose="020B0604020202020204" pitchFamily="34" charset="0"/>
              </a:rPr>
              <a:t>وناجائزامورسے</a:t>
            </a:r>
            <a:r>
              <a:rPr lang="ur-PK" sz="2400" b="1" i="0" dirty="0">
                <a:solidFill>
                  <a:srgbClr val="1D2129"/>
                </a:solidFill>
                <a:effectLst/>
                <a:latin typeface="Helvetica" panose="020B0604020202020204" pitchFamily="34" charset="0"/>
              </a:rPr>
              <a:t> بچ سکے گا۔ </a:t>
            </a:r>
          </a:p>
          <a:p>
            <a:pPr algn="r" rtl="1"/>
            <a:r>
              <a:rPr lang="ur-PK" b="1" i="0" dirty="0" err="1">
                <a:solidFill>
                  <a:srgbClr val="1D2129"/>
                </a:solidFill>
                <a:effectLst/>
                <a:latin typeface="Helvetica" panose="020B0604020202020204" pitchFamily="34" charset="0"/>
              </a:rPr>
              <a:t>آسلامی</a:t>
            </a:r>
            <a:r>
              <a:rPr lang="ur-PK" b="1" i="0" dirty="0">
                <a:solidFill>
                  <a:srgbClr val="1D2129"/>
                </a:solidFill>
                <a:effectLst/>
                <a:latin typeface="Helvetica" panose="020B0604020202020204" pitchFamily="34" charset="0"/>
              </a:rPr>
              <a:t> نظام تعلیم </a:t>
            </a:r>
            <a:r>
              <a:rPr lang="ur-PK" b="1" i="0" dirty="0" err="1">
                <a:solidFill>
                  <a:srgbClr val="1D2129"/>
                </a:solidFill>
                <a:effectLst/>
                <a:latin typeface="Helvetica" panose="020B0604020202020204" pitchFamily="34" charset="0"/>
              </a:rPr>
              <a:t>وتربیت</a:t>
            </a:r>
            <a:r>
              <a:rPr lang="ur-PK" b="1" i="0" dirty="0">
                <a:solidFill>
                  <a:srgbClr val="1D2129"/>
                </a:solidFill>
                <a:effectLst/>
                <a:latin typeface="Helvetica" panose="020B0604020202020204" pitchFamily="34" charset="0"/>
              </a:rPr>
              <a:t> کا دوسرا مقصد</a:t>
            </a:r>
            <a:br>
              <a:rPr lang="ur-PK" sz="2000" b="1" dirty="0"/>
            </a:br>
            <a:r>
              <a:rPr lang="ur-PK" sz="2000" b="1" i="0" dirty="0">
                <a:solidFill>
                  <a:srgbClr val="1D2129"/>
                </a:solidFill>
                <a:effectLst/>
                <a:latin typeface="Helvetica" panose="020B0604020202020204" pitchFamily="34" charset="0"/>
              </a:rPr>
              <a:t>اسلامی تہذیب </a:t>
            </a:r>
            <a:r>
              <a:rPr lang="ur-PK" sz="2000" b="1" i="0" dirty="0" err="1">
                <a:solidFill>
                  <a:srgbClr val="1D2129"/>
                </a:solidFill>
                <a:effectLst/>
                <a:latin typeface="Helvetica" panose="020B0604020202020204" pitchFamily="34" charset="0"/>
              </a:rPr>
              <a:t>وثقافت</a:t>
            </a:r>
            <a:r>
              <a:rPr lang="ur-PK" sz="2000" b="1" i="0" dirty="0">
                <a:solidFill>
                  <a:srgbClr val="1D2129"/>
                </a:solidFill>
                <a:effectLst/>
                <a:latin typeface="Helvetica" panose="020B0604020202020204" pitchFamily="34" charset="0"/>
              </a:rPr>
              <a:t> کا تحفظ: اسلام ایک کامل و مکمل </a:t>
            </a:r>
            <a:r>
              <a:rPr lang="ur-PK" sz="2000" b="1" i="0" dirty="0" err="1">
                <a:solidFill>
                  <a:srgbClr val="1D2129"/>
                </a:solidFill>
                <a:effectLst/>
                <a:latin typeface="Helvetica" panose="020B0604020202020204" pitchFamily="34" charset="0"/>
              </a:rPr>
              <a:t>اورعالمگیر</a:t>
            </a:r>
            <a:r>
              <a:rPr lang="ur-PK" sz="2000" b="1" i="0" dirty="0">
                <a:solidFill>
                  <a:srgbClr val="1D2129"/>
                </a:solidFill>
                <a:effectLst/>
                <a:latin typeface="Helvetica" panose="020B0604020202020204" pitchFamily="34" charset="0"/>
              </a:rPr>
              <a:t> دین ہے جو اپنا ایک مخصوص طرز زندگی اور تہذیب رکھتا ہے </a:t>
            </a:r>
            <a:r>
              <a:rPr lang="ur-PK" sz="2000" b="1" i="0" dirty="0" err="1">
                <a:solidFill>
                  <a:srgbClr val="1D2129"/>
                </a:solidFill>
                <a:effectLst/>
                <a:latin typeface="Helvetica" panose="020B0604020202020204" pitchFamily="34" charset="0"/>
              </a:rPr>
              <a:t>اوراپنے</a:t>
            </a:r>
            <a:r>
              <a:rPr lang="ur-PK" sz="2000" b="1" i="0" dirty="0">
                <a:solidFill>
                  <a:srgbClr val="1D2129"/>
                </a:solidFill>
                <a:effectLst/>
                <a:latin typeface="Helvetica" panose="020B0604020202020204" pitchFamily="34" charset="0"/>
              </a:rPr>
              <a:t> ماننے والوں کو اس پر مضبوطی سے عمل پیرا ہونے کا حکم دیتا ہے۔ یہی وجہ ہے کہ اسلام نے </a:t>
            </a:r>
            <a:r>
              <a:rPr lang="ur-PK" sz="2000" b="1" i="0" dirty="0" err="1">
                <a:solidFill>
                  <a:srgbClr val="1D2129"/>
                </a:solidFill>
                <a:effectLst/>
                <a:latin typeface="Helvetica" panose="020B0604020202020204" pitchFamily="34" charset="0"/>
              </a:rPr>
              <a:t>غیراقوام</a:t>
            </a:r>
            <a:r>
              <a:rPr lang="ur-PK" sz="2000" b="1" i="0" dirty="0">
                <a:solidFill>
                  <a:srgbClr val="1D2129"/>
                </a:solidFill>
                <a:effectLst/>
                <a:latin typeface="Helvetica" panose="020B0604020202020204" pitchFamily="34" charset="0"/>
              </a:rPr>
              <a:t> کی تہذیب </a:t>
            </a:r>
            <a:r>
              <a:rPr lang="ur-PK" sz="2000" b="1" i="0" dirty="0" err="1">
                <a:solidFill>
                  <a:srgbClr val="1D2129"/>
                </a:solidFill>
                <a:effectLst/>
                <a:latin typeface="Helvetica" panose="020B0604020202020204" pitchFamily="34" charset="0"/>
              </a:rPr>
              <a:t>وتشبہ</a:t>
            </a:r>
            <a:r>
              <a:rPr lang="ur-PK" sz="2000" b="1" i="0" dirty="0">
                <a:solidFill>
                  <a:srgbClr val="1D2129"/>
                </a:solidFill>
                <a:effectLst/>
                <a:latin typeface="Helvetica" panose="020B0604020202020204" pitchFamily="34" charset="0"/>
              </a:rPr>
              <a:t> اختیار کرنے سے سختی سے منع فرمایا ہے </a:t>
            </a:r>
            <a:r>
              <a:rPr lang="ur-PK" sz="2000" b="1" i="0" dirty="0" err="1">
                <a:solidFill>
                  <a:srgbClr val="1D2129"/>
                </a:solidFill>
                <a:effectLst/>
                <a:latin typeface="Helvetica" panose="020B0604020202020204" pitchFamily="34" charset="0"/>
              </a:rPr>
              <a:t>اوراسلامی</a:t>
            </a:r>
            <a:r>
              <a:rPr lang="ur-PK" sz="2000" b="1" i="0" dirty="0">
                <a:solidFill>
                  <a:srgbClr val="1D2129"/>
                </a:solidFill>
                <a:effectLst/>
                <a:latin typeface="Helvetica" panose="020B0604020202020204" pitchFamily="34" charset="0"/>
              </a:rPr>
              <a:t> تہذیب اختیار کرنے کی </a:t>
            </a:r>
            <a:r>
              <a:rPr lang="ur-PK" sz="2000" b="1" i="0" dirty="0" err="1">
                <a:solidFill>
                  <a:srgbClr val="1D2129"/>
                </a:solidFill>
                <a:effectLst/>
                <a:latin typeface="Helvetica" panose="020B0604020202020204" pitchFamily="34" charset="0"/>
              </a:rPr>
              <a:t>پرزور</a:t>
            </a:r>
            <a:r>
              <a:rPr lang="ur-PK" sz="2000" b="1" i="0" dirty="0">
                <a:solidFill>
                  <a:srgbClr val="1D2129"/>
                </a:solidFill>
                <a:effectLst/>
                <a:latin typeface="Helvetica" panose="020B0604020202020204" pitchFamily="34" charset="0"/>
              </a:rPr>
              <a:t> دعوت دی </a:t>
            </a:r>
            <a:r>
              <a:rPr lang="ur-PK" sz="2000" b="1" i="0" dirty="0" err="1">
                <a:solidFill>
                  <a:srgbClr val="1D2129"/>
                </a:solidFill>
                <a:effectLst/>
                <a:latin typeface="Helvetica" panose="020B0604020202020204" pitchFamily="34" charset="0"/>
              </a:rPr>
              <a:t>ہے۔احادیث</a:t>
            </a:r>
            <a:r>
              <a:rPr lang="ur-PK" sz="2000" b="1" i="0" dirty="0">
                <a:solidFill>
                  <a:srgbClr val="1D2129"/>
                </a:solidFill>
                <a:effectLst/>
                <a:latin typeface="Helvetica" panose="020B0604020202020204" pitchFamily="34" charset="0"/>
              </a:rPr>
              <a:t> مبارکہ میں عبادات ، معاملات ،</a:t>
            </a:r>
            <a:r>
              <a:rPr lang="ur-PK" sz="2000" b="1" i="0" dirty="0" err="1">
                <a:solidFill>
                  <a:srgbClr val="1D2129"/>
                </a:solidFill>
                <a:effectLst/>
                <a:latin typeface="Helvetica" panose="020B0604020202020204" pitchFamily="34" charset="0"/>
              </a:rPr>
              <a:t>معاشرت،اخلاقیات،اور</a:t>
            </a:r>
            <a:r>
              <a:rPr lang="ur-PK" sz="2000" b="1" i="0" dirty="0">
                <a:solidFill>
                  <a:srgbClr val="1D2129"/>
                </a:solidFill>
                <a:effectLst/>
                <a:latin typeface="Helvetica" panose="020B0604020202020204" pitchFamily="34" charset="0"/>
              </a:rPr>
              <a:t> ظاہری و باطنی سینکڑوں چیزوں </a:t>
            </a:r>
            <a:r>
              <a:rPr lang="ur-PK" sz="2000" b="1" i="0" dirty="0" err="1">
                <a:solidFill>
                  <a:srgbClr val="1D2129"/>
                </a:solidFill>
                <a:effectLst/>
                <a:latin typeface="Helvetica" panose="020B0604020202020204" pitchFamily="34" charset="0"/>
              </a:rPr>
              <a:t>میںیہود</a:t>
            </a:r>
            <a:r>
              <a:rPr lang="ur-PK" sz="2000" b="1" i="0" dirty="0">
                <a:solidFill>
                  <a:srgbClr val="1D2129"/>
                </a:solidFill>
                <a:effectLst/>
                <a:latin typeface="Helvetica" panose="020B0604020202020204" pitchFamily="34" charset="0"/>
              </a:rPr>
              <a:t> </a:t>
            </a:r>
            <a:r>
              <a:rPr lang="ur-PK" sz="2000" b="1" i="0" dirty="0" err="1">
                <a:solidFill>
                  <a:srgbClr val="1D2129"/>
                </a:solidFill>
                <a:effectLst/>
                <a:latin typeface="Helvetica" panose="020B0604020202020204" pitchFamily="34" charset="0"/>
              </a:rPr>
              <a:t>ونصاری</a:t>
            </a:r>
            <a:r>
              <a:rPr lang="ur-PK" sz="2000" b="1" i="0" dirty="0">
                <a:solidFill>
                  <a:srgbClr val="1D2129"/>
                </a:solidFill>
                <a:effectLst/>
                <a:latin typeface="Helvetica" panose="020B0604020202020204" pitchFamily="34" charset="0"/>
              </a:rPr>
              <a:t> اور مشرکین کے ساتھ مشابہت سے سختی سے روکا گیا ہے </a:t>
            </a:r>
            <a:r>
              <a:rPr lang="ur-PK" sz="1600" b="0" i="0" dirty="0">
                <a:solidFill>
                  <a:srgbClr val="1D2129"/>
                </a:solidFill>
                <a:effectLst/>
                <a:latin typeface="Helvetica" panose="020B0604020202020204" pitchFamily="34" charset="0"/>
              </a:rPr>
              <a:t>۔</a:t>
            </a:r>
            <a:endParaRPr lang="ur-PK" sz="2400" b="1" dirty="0"/>
          </a:p>
        </p:txBody>
      </p:sp>
    </p:spTree>
    <p:extLst>
      <p:ext uri="{BB962C8B-B14F-4D97-AF65-F5344CB8AC3E}">
        <p14:creationId xmlns:p14="http://schemas.microsoft.com/office/powerpoint/2010/main" val="1972356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42CBE-E2F4-4B28-9CB0-B5C280AA3F8E}"/>
              </a:ext>
            </a:extLst>
          </p:cNvPr>
          <p:cNvSpPr>
            <a:spLocks noGrp="1"/>
          </p:cNvSpPr>
          <p:nvPr>
            <p:ph idx="1"/>
          </p:nvPr>
        </p:nvSpPr>
        <p:spPr>
          <a:xfrm>
            <a:off x="838200" y="1086679"/>
            <a:ext cx="10515600" cy="4518992"/>
          </a:xfrm>
        </p:spPr>
        <p:txBody>
          <a:bodyPr/>
          <a:lstStyle/>
          <a:p>
            <a:pPr marL="0" indent="0" algn="r" rtl="1">
              <a:buNone/>
            </a:pPr>
            <a:r>
              <a:rPr lang="ur-PK" sz="3600" b="1" i="0" dirty="0">
                <a:solidFill>
                  <a:srgbClr val="1D2129"/>
                </a:solidFill>
                <a:effectLst/>
                <a:latin typeface="Helvetica" panose="020B0604020202020204" pitchFamily="34" charset="0"/>
              </a:rPr>
              <a:t>اسلامی نظام تعلیم </a:t>
            </a:r>
            <a:r>
              <a:rPr lang="ur-PK" sz="3600" b="1" i="0" dirty="0" err="1">
                <a:solidFill>
                  <a:srgbClr val="1D2129"/>
                </a:solidFill>
                <a:effectLst/>
                <a:latin typeface="Helvetica" panose="020B0604020202020204" pitchFamily="34" charset="0"/>
              </a:rPr>
              <a:t>وتربیت</a:t>
            </a:r>
            <a:r>
              <a:rPr lang="ur-PK" sz="3600" b="1" i="0" dirty="0">
                <a:solidFill>
                  <a:srgbClr val="1D2129"/>
                </a:solidFill>
                <a:effectLst/>
                <a:latin typeface="Helvetica" panose="020B0604020202020204" pitchFamily="34" charset="0"/>
              </a:rPr>
              <a:t> </a:t>
            </a:r>
            <a:r>
              <a:rPr lang="ur-PK" sz="3600" b="1" i="0" dirty="0" err="1">
                <a:solidFill>
                  <a:srgbClr val="1D2129"/>
                </a:solidFill>
                <a:effectLst/>
                <a:latin typeface="Helvetica" panose="020B0604020202020204" pitchFamily="34" charset="0"/>
              </a:rPr>
              <a:t>کاتیسرامقصد</a:t>
            </a:r>
            <a:br>
              <a:rPr lang="ur-PK" dirty="0"/>
            </a:br>
            <a:r>
              <a:rPr lang="ur-PK" b="0" i="0" dirty="0">
                <a:solidFill>
                  <a:srgbClr val="1D2129"/>
                </a:solidFill>
                <a:effectLst/>
                <a:latin typeface="Helvetica" panose="020B0604020202020204" pitchFamily="34" charset="0"/>
              </a:rPr>
              <a:t>اسلام </a:t>
            </a:r>
            <a:r>
              <a:rPr lang="ur-PK" b="0" i="0" dirty="0" err="1">
                <a:solidFill>
                  <a:srgbClr val="1D2129"/>
                </a:solidFill>
                <a:effectLst/>
                <a:latin typeface="Helvetica" panose="020B0604020202020204" pitchFamily="34" charset="0"/>
              </a:rPr>
              <a:t>کاغلبہ</a:t>
            </a:r>
            <a:r>
              <a:rPr lang="ur-PK" b="0" i="0" dirty="0">
                <a:solidFill>
                  <a:srgbClr val="1D2129"/>
                </a:solidFill>
                <a:effectLst/>
                <a:latin typeface="Helvetica" panose="020B0604020202020204" pitchFamily="34" charset="0"/>
              </a:rPr>
              <a:t> اور </a:t>
            </a:r>
            <a:r>
              <a:rPr lang="ur-PK" b="0" i="0" dirty="0" err="1">
                <a:solidFill>
                  <a:srgbClr val="1D2129"/>
                </a:solidFill>
                <a:effectLst/>
                <a:latin typeface="Helvetica" panose="020B0604020202020204" pitchFamily="34" charset="0"/>
              </a:rPr>
              <a:t>بالادستی:اسلامی</a:t>
            </a:r>
            <a:r>
              <a:rPr lang="ur-PK" b="0" i="0" dirty="0">
                <a:solidFill>
                  <a:srgbClr val="1D2129"/>
                </a:solidFill>
                <a:effectLst/>
                <a:latin typeface="Helvetica" panose="020B0604020202020204" pitchFamily="34" charset="0"/>
              </a:rPr>
              <a:t> نظام تعلیم </a:t>
            </a:r>
            <a:r>
              <a:rPr lang="ur-PK" b="0" i="0" dirty="0" err="1">
                <a:solidFill>
                  <a:srgbClr val="1D2129"/>
                </a:solidFill>
                <a:effectLst/>
                <a:latin typeface="Helvetica" panose="020B0604020202020204" pitchFamily="34" charset="0"/>
              </a:rPr>
              <a:t>وتربیت</a:t>
            </a:r>
            <a:r>
              <a:rPr lang="ur-PK" b="0" i="0" dirty="0">
                <a:solidFill>
                  <a:srgbClr val="1D2129"/>
                </a:solidFill>
                <a:effectLst/>
                <a:latin typeface="Helvetica" panose="020B0604020202020204" pitchFamily="34" charset="0"/>
              </a:rPr>
              <a:t> </a:t>
            </a:r>
            <a:r>
              <a:rPr lang="ur-PK" b="0" i="0" dirty="0" err="1">
                <a:solidFill>
                  <a:srgbClr val="1D2129"/>
                </a:solidFill>
                <a:effectLst/>
                <a:latin typeface="Helvetica" panose="020B0604020202020204" pitchFamily="34" charset="0"/>
              </a:rPr>
              <a:t>کاایک</a:t>
            </a:r>
            <a:r>
              <a:rPr lang="ur-PK" b="0" i="0" dirty="0">
                <a:solidFill>
                  <a:srgbClr val="1D2129"/>
                </a:solidFill>
                <a:effectLst/>
                <a:latin typeface="Helvetica" panose="020B0604020202020204" pitchFamily="34" charset="0"/>
              </a:rPr>
              <a:t> اہم </a:t>
            </a:r>
            <a:r>
              <a:rPr lang="ur-PK" b="0" i="0" dirty="0" err="1">
                <a:solidFill>
                  <a:srgbClr val="1D2129"/>
                </a:solidFill>
                <a:effectLst/>
                <a:latin typeface="Helvetica" panose="020B0604020202020204" pitchFamily="34" charset="0"/>
              </a:rPr>
              <a:t>مقصدایسے</a:t>
            </a:r>
            <a:r>
              <a:rPr lang="ur-PK" b="0" i="0" dirty="0">
                <a:solidFill>
                  <a:srgbClr val="1D2129"/>
                </a:solidFill>
                <a:effectLst/>
                <a:latin typeface="Helvetica" panose="020B0604020202020204" pitchFamily="34" charset="0"/>
              </a:rPr>
              <a:t> </a:t>
            </a:r>
            <a:r>
              <a:rPr lang="ur-PK" b="0" i="0" dirty="0" err="1">
                <a:solidFill>
                  <a:srgbClr val="1D2129"/>
                </a:solidFill>
                <a:effectLst/>
                <a:latin typeface="Helvetica" panose="020B0604020202020204" pitchFamily="34" charset="0"/>
              </a:rPr>
              <a:t>افرادکی</a:t>
            </a:r>
            <a:r>
              <a:rPr lang="ur-PK" b="0" i="0" dirty="0">
                <a:solidFill>
                  <a:srgbClr val="1D2129"/>
                </a:solidFill>
                <a:effectLst/>
                <a:latin typeface="Helvetica" panose="020B0604020202020204" pitchFamily="34" charset="0"/>
              </a:rPr>
              <a:t> تیاری ہے </a:t>
            </a:r>
            <a:r>
              <a:rPr lang="ur-PK" b="0" i="0" dirty="0" err="1">
                <a:solidFill>
                  <a:srgbClr val="1D2129"/>
                </a:solidFill>
                <a:effectLst/>
                <a:latin typeface="Helvetica" panose="020B0604020202020204" pitchFamily="34" charset="0"/>
              </a:rPr>
              <a:t>جواسلامی</a:t>
            </a:r>
            <a:r>
              <a:rPr lang="ur-PK" b="0" i="0" dirty="0">
                <a:solidFill>
                  <a:srgbClr val="1D2129"/>
                </a:solidFill>
                <a:effectLst/>
                <a:latin typeface="Helvetica" panose="020B0604020202020204" pitchFamily="34" charset="0"/>
              </a:rPr>
              <a:t> نظام کے </a:t>
            </a:r>
            <a:r>
              <a:rPr lang="ur-PK" b="0" i="0" dirty="0" err="1">
                <a:solidFill>
                  <a:srgbClr val="1D2129"/>
                </a:solidFill>
                <a:effectLst/>
                <a:latin typeface="Helvetica" panose="020B0604020202020204" pitchFamily="34" charset="0"/>
              </a:rPr>
              <a:t>نفاذوقیام،غلبے</a:t>
            </a:r>
            <a:r>
              <a:rPr lang="ur-PK" b="0" i="0" dirty="0">
                <a:solidFill>
                  <a:srgbClr val="1D2129"/>
                </a:solidFill>
                <a:effectLst/>
                <a:latin typeface="Helvetica" panose="020B0604020202020204" pitchFamily="34" charset="0"/>
              </a:rPr>
              <a:t> </a:t>
            </a:r>
            <a:r>
              <a:rPr lang="ur-PK" b="0" i="0" dirty="0" err="1">
                <a:solidFill>
                  <a:srgbClr val="1D2129"/>
                </a:solidFill>
                <a:effectLst/>
                <a:latin typeface="Helvetica" panose="020B0604020202020204" pitchFamily="34" charset="0"/>
              </a:rPr>
              <a:t>اورپوری</a:t>
            </a:r>
            <a:r>
              <a:rPr lang="ur-PK" b="0" i="0" dirty="0">
                <a:solidFill>
                  <a:srgbClr val="1D2129"/>
                </a:solidFill>
                <a:effectLst/>
                <a:latin typeface="Helvetica" panose="020B0604020202020204" pitchFamily="34" charset="0"/>
              </a:rPr>
              <a:t> </a:t>
            </a:r>
            <a:r>
              <a:rPr lang="ur-PK" b="0" i="0" dirty="0" err="1">
                <a:solidFill>
                  <a:srgbClr val="1D2129"/>
                </a:solidFill>
                <a:effectLst/>
                <a:latin typeface="Helvetica" panose="020B0604020202020204" pitchFamily="34" charset="0"/>
              </a:rPr>
              <a:t>دنیامیں</a:t>
            </a:r>
            <a:r>
              <a:rPr lang="ur-PK" b="0" i="0" dirty="0">
                <a:solidFill>
                  <a:srgbClr val="1D2129"/>
                </a:solidFill>
                <a:effectLst/>
                <a:latin typeface="Helvetica" panose="020B0604020202020204" pitchFamily="34" charset="0"/>
              </a:rPr>
              <a:t> اس کی </a:t>
            </a:r>
            <a:r>
              <a:rPr lang="ur-PK" b="0" i="0" dirty="0" err="1">
                <a:solidFill>
                  <a:srgbClr val="1D2129"/>
                </a:solidFill>
                <a:effectLst/>
                <a:latin typeface="Helvetica" panose="020B0604020202020204" pitchFamily="34" charset="0"/>
              </a:rPr>
              <a:t>بالادستی</a:t>
            </a:r>
            <a:r>
              <a:rPr lang="ur-PK" b="0" i="0" dirty="0">
                <a:solidFill>
                  <a:srgbClr val="1D2129"/>
                </a:solidFill>
                <a:effectLst/>
                <a:latin typeface="Helvetica" panose="020B0604020202020204" pitchFamily="34" charset="0"/>
              </a:rPr>
              <a:t> کے لیے </a:t>
            </a:r>
            <a:r>
              <a:rPr lang="ur-PK" b="0" i="0" dirty="0" err="1">
                <a:solidFill>
                  <a:srgbClr val="1D2129"/>
                </a:solidFill>
                <a:effectLst/>
                <a:latin typeface="Helvetica" panose="020B0604020202020204" pitchFamily="34" charset="0"/>
              </a:rPr>
              <a:t>بھرپورکرداراداکرسکیں،چنانچہ</a:t>
            </a:r>
            <a:r>
              <a:rPr lang="ur-PK" b="0" i="0" dirty="0">
                <a:solidFill>
                  <a:srgbClr val="1D2129"/>
                </a:solidFill>
                <a:effectLst/>
                <a:latin typeface="Helvetica" panose="020B0604020202020204" pitchFamily="34" charset="0"/>
              </a:rPr>
              <a:t> اسلامی نظام کی طویل تاریخ میں ایسے </a:t>
            </a:r>
            <a:r>
              <a:rPr lang="ur-PK" b="0" i="0" dirty="0" err="1">
                <a:solidFill>
                  <a:srgbClr val="1D2129"/>
                </a:solidFill>
                <a:effectLst/>
                <a:latin typeface="Helvetica" panose="020B0604020202020204" pitchFamily="34" charset="0"/>
              </a:rPr>
              <a:t>افرادپیداہوتے</a:t>
            </a:r>
            <a:r>
              <a:rPr lang="ur-PK" b="0" i="0" dirty="0">
                <a:solidFill>
                  <a:srgbClr val="1D2129"/>
                </a:solidFill>
                <a:effectLst/>
                <a:latin typeface="Helvetica" panose="020B0604020202020204" pitchFamily="34" charset="0"/>
              </a:rPr>
              <a:t> رہے جنہوں نے اسلامی نظام کے </a:t>
            </a:r>
            <a:r>
              <a:rPr lang="ur-PK" b="0" i="0" dirty="0" err="1">
                <a:solidFill>
                  <a:srgbClr val="1D2129"/>
                </a:solidFill>
                <a:effectLst/>
                <a:latin typeface="Helvetica" panose="020B0604020202020204" pitchFamily="34" charset="0"/>
              </a:rPr>
              <a:t>نفاذوقیام</a:t>
            </a:r>
            <a:r>
              <a:rPr lang="ur-PK" b="0" i="0" dirty="0">
                <a:solidFill>
                  <a:srgbClr val="1D2129"/>
                </a:solidFill>
                <a:effectLst/>
                <a:latin typeface="Helvetica" panose="020B0604020202020204" pitchFamily="34" charset="0"/>
              </a:rPr>
              <a:t> </a:t>
            </a:r>
            <a:r>
              <a:rPr lang="ur-PK" b="0" i="0" dirty="0" err="1">
                <a:solidFill>
                  <a:srgbClr val="1D2129"/>
                </a:solidFill>
                <a:effectLst/>
                <a:latin typeface="Helvetica" panose="020B0604020202020204" pitchFamily="34" charset="0"/>
              </a:rPr>
              <a:t>اورپوری</a:t>
            </a:r>
            <a:r>
              <a:rPr lang="ur-PK" b="0" i="0" dirty="0">
                <a:solidFill>
                  <a:srgbClr val="1D2129"/>
                </a:solidFill>
                <a:effectLst/>
                <a:latin typeface="Helvetica" panose="020B0604020202020204" pitchFamily="34" charset="0"/>
              </a:rPr>
              <a:t> </a:t>
            </a:r>
            <a:r>
              <a:rPr lang="ur-PK" b="0" i="0" dirty="0" err="1">
                <a:solidFill>
                  <a:srgbClr val="1D2129"/>
                </a:solidFill>
                <a:effectLst/>
                <a:latin typeface="Helvetica" panose="020B0604020202020204" pitchFamily="34" charset="0"/>
              </a:rPr>
              <a:t>دنیامیں</a:t>
            </a:r>
            <a:r>
              <a:rPr lang="ur-PK" b="0" i="0" dirty="0">
                <a:solidFill>
                  <a:srgbClr val="1D2129"/>
                </a:solidFill>
                <a:effectLst/>
                <a:latin typeface="Helvetica" panose="020B0604020202020204" pitchFamily="34" charset="0"/>
              </a:rPr>
              <a:t> اس کے </a:t>
            </a:r>
            <a:r>
              <a:rPr lang="ur-PK" b="0" i="0" dirty="0" err="1">
                <a:solidFill>
                  <a:srgbClr val="1D2129"/>
                </a:solidFill>
                <a:effectLst/>
                <a:latin typeface="Helvetica" panose="020B0604020202020204" pitchFamily="34" charset="0"/>
              </a:rPr>
              <a:t>غلبے</a:t>
            </a:r>
            <a:r>
              <a:rPr lang="ur-PK" b="0" i="0" dirty="0">
                <a:solidFill>
                  <a:srgbClr val="1D2129"/>
                </a:solidFill>
                <a:effectLst/>
                <a:latin typeface="Helvetica" panose="020B0604020202020204" pitchFamily="34" charset="0"/>
              </a:rPr>
              <a:t> کے لیے </a:t>
            </a:r>
            <a:r>
              <a:rPr lang="ur-PK" b="0" i="0" dirty="0" err="1">
                <a:solidFill>
                  <a:srgbClr val="1D2129"/>
                </a:solidFill>
                <a:effectLst/>
                <a:latin typeface="Helvetica" panose="020B0604020202020204" pitchFamily="34" charset="0"/>
              </a:rPr>
              <a:t>شاندارکارنامے</a:t>
            </a:r>
            <a:r>
              <a:rPr lang="ur-PK" b="0" i="0" dirty="0">
                <a:solidFill>
                  <a:srgbClr val="1D2129"/>
                </a:solidFill>
                <a:effectLst/>
                <a:latin typeface="Helvetica" panose="020B0604020202020204" pitchFamily="34" charset="0"/>
              </a:rPr>
              <a:t> انجام </a:t>
            </a:r>
            <a:r>
              <a:rPr lang="ur-PK" b="0" i="0" dirty="0" err="1">
                <a:solidFill>
                  <a:srgbClr val="1D2129"/>
                </a:solidFill>
                <a:effectLst/>
                <a:latin typeface="Helvetica" panose="020B0604020202020204" pitchFamily="34" charset="0"/>
              </a:rPr>
              <a:t>دیے۔جبکہ</a:t>
            </a:r>
            <a:r>
              <a:rPr lang="ur-PK" b="0" i="0" dirty="0">
                <a:solidFill>
                  <a:srgbClr val="1D2129"/>
                </a:solidFill>
                <a:effectLst/>
                <a:latin typeface="Helvetica" panose="020B0604020202020204" pitchFamily="34" charset="0"/>
              </a:rPr>
              <a:t> مغربی نظام تعلیم نے اسلامی نظام کے خلاف زہریلا مواد </a:t>
            </a:r>
            <a:r>
              <a:rPr lang="ur-PK" b="0" i="0" dirty="0" err="1">
                <a:solidFill>
                  <a:srgbClr val="1D2129"/>
                </a:solidFill>
                <a:effectLst/>
                <a:latin typeface="Helvetica" panose="020B0604020202020204" pitchFamily="34" charset="0"/>
              </a:rPr>
              <a:t>پھیلادیاہے</a:t>
            </a:r>
            <a:endParaRPr lang="ur-PK" dirty="0"/>
          </a:p>
        </p:txBody>
      </p:sp>
    </p:spTree>
    <p:extLst>
      <p:ext uri="{BB962C8B-B14F-4D97-AF65-F5344CB8AC3E}">
        <p14:creationId xmlns:p14="http://schemas.microsoft.com/office/powerpoint/2010/main" val="10332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50123-CB9E-4F1E-A571-C4A4936EB4E9}"/>
              </a:ext>
            </a:extLst>
          </p:cNvPr>
          <p:cNvSpPr>
            <a:spLocks noGrp="1"/>
          </p:cNvSpPr>
          <p:nvPr>
            <p:ph idx="1"/>
          </p:nvPr>
        </p:nvSpPr>
        <p:spPr>
          <a:xfrm>
            <a:off x="838200" y="1272209"/>
            <a:ext cx="10515600" cy="4359965"/>
          </a:xfrm>
        </p:spPr>
        <p:txBody>
          <a:bodyPr>
            <a:normAutofit/>
          </a:bodyPr>
          <a:lstStyle/>
          <a:p>
            <a:pPr algn="r" rtl="1"/>
            <a:r>
              <a:rPr lang="ur-PK" b="1" i="0" dirty="0" err="1">
                <a:solidFill>
                  <a:srgbClr val="000000"/>
                </a:solidFill>
                <a:effectLst/>
                <a:latin typeface="Nafees Nastaleeq"/>
              </a:rPr>
              <a:t>قرآنِ</a:t>
            </a:r>
            <a:r>
              <a:rPr lang="ur-PK" b="1" i="0" dirty="0">
                <a:solidFill>
                  <a:srgbClr val="000000"/>
                </a:solidFill>
                <a:effectLst/>
                <a:latin typeface="Nafees Nastaleeq"/>
              </a:rPr>
              <a:t> مجید میں لگ بھگ پانچ سو </a:t>
            </a:r>
            <a:r>
              <a:rPr lang="ur-PK" b="1" i="0" dirty="0" err="1">
                <a:solidFill>
                  <a:srgbClr val="000000"/>
                </a:solidFill>
                <a:effectLst/>
                <a:latin typeface="Nafees Nastaleeq"/>
              </a:rPr>
              <a:t>مقامات</a:t>
            </a:r>
            <a:r>
              <a:rPr lang="ur-PK" b="1" i="0" dirty="0">
                <a:solidFill>
                  <a:srgbClr val="000000"/>
                </a:solidFill>
                <a:effectLst/>
                <a:latin typeface="Nafees Nastaleeq"/>
              </a:rPr>
              <a:t> پر حصول تعلیم کی اہمیت اور فضیلت بیان کی گئی۔ علم کی فرضیت کا براہ راست بیان بے شمار احادیث میں بھی </a:t>
            </a:r>
            <a:r>
              <a:rPr lang="ur-PK" b="1" i="0" dirty="0" err="1">
                <a:solidFill>
                  <a:srgbClr val="000000"/>
                </a:solidFill>
                <a:effectLst/>
                <a:latin typeface="Nafees Nastaleeq"/>
              </a:rPr>
              <a:t>آیا</a:t>
            </a:r>
            <a:r>
              <a:rPr lang="ur-PK" b="1" i="0" dirty="0">
                <a:solidFill>
                  <a:srgbClr val="000000"/>
                </a:solidFill>
                <a:effectLst/>
                <a:latin typeface="Nafees Nastaleeq"/>
              </a:rPr>
              <a:t> ہے۔</a:t>
            </a:r>
          </a:p>
          <a:p>
            <a:pPr algn="r" rtl="1"/>
            <a:r>
              <a:rPr lang="ur-PK" b="1" i="0" dirty="0">
                <a:solidFill>
                  <a:srgbClr val="000000"/>
                </a:solidFill>
                <a:effectLst/>
                <a:latin typeface="Nafees Nastaleeq"/>
              </a:rPr>
              <a:t> حضور اکرم ﷺ نے ارشاد </a:t>
            </a:r>
            <a:r>
              <a:rPr lang="ur-PK" b="1" i="0" dirty="0" err="1">
                <a:solidFill>
                  <a:srgbClr val="000000"/>
                </a:solidFill>
                <a:effectLst/>
                <a:latin typeface="Nafees Nastaleeq"/>
              </a:rPr>
              <a:t>فرمایاکہ</a:t>
            </a:r>
            <a:r>
              <a:rPr lang="ur-PK" b="1" i="0" dirty="0">
                <a:solidFill>
                  <a:srgbClr val="000000"/>
                </a:solidFill>
                <a:effectLst/>
                <a:latin typeface="Nafees Nastaleeq"/>
              </a:rPr>
              <a:t> </a:t>
            </a:r>
          </a:p>
          <a:p>
            <a:pPr algn="r" rtl="1"/>
            <a:r>
              <a:rPr lang="ur-PK" b="1" i="0" dirty="0">
                <a:solidFill>
                  <a:srgbClr val="000000"/>
                </a:solidFill>
                <a:effectLst/>
                <a:latin typeface="Nafees Nastaleeq"/>
              </a:rPr>
              <a:t> حصول علم تمام مسلمانوں پر فرض ہے</a:t>
            </a:r>
          </a:p>
          <a:p>
            <a:pPr algn="r" rtl="1"/>
            <a:r>
              <a:rPr lang="ur-PK" b="1" i="0" dirty="0">
                <a:solidFill>
                  <a:srgbClr val="000000"/>
                </a:solidFill>
                <a:effectLst/>
                <a:latin typeface="Nafees Nastaleeq"/>
              </a:rPr>
              <a:t>۔بے شک علم حاصل کرنا ہر مسلمان مرد و زن پر فرض ہے</a:t>
            </a:r>
          </a:p>
          <a:p>
            <a:pPr algn="r" rtl="1"/>
            <a:r>
              <a:rPr lang="ur-PK" b="1" i="0" dirty="0">
                <a:solidFill>
                  <a:srgbClr val="000000"/>
                </a:solidFill>
                <a:effectLst/>
                <a:latin typeface="Nafees Nastaleeq"/>
              </a:rPr>
              <a:t>۔ ایک اور روایت میں ہے کہ نبی اکرم ﷺ نے فرمایا کہ</a:t>
            </a:r>
          </a:p>
          <a:p>
            <a:pPr algn="r" rtl="1"/>
            <a:r>
              <a:rPr lang="ur-PK" b="1" i="0" dirty="0">
                <a:solidFill>
                  <a:srgbClr val="000000"/>
                </a:solidFill>
                <a:effectLst/>
                <a:latin typeface="Nafees Nastaleeq"/>
              </a:rPr>
              <a:t>  جو شخص طلب علم کے لئے کسی راستے پر چلا، اللہ </a:t>
            </a:r>
            <a:r>
              <a:rPr lang="ur-PK" b="1" i="0" dirty="0" err="1">
                <a:solidFill>
                  <a:srgbClr val="000000"/>
                </a:solidFill>
                <a:effectLst/>
                <a:latin typeface="Nafees Nastaleeq"/>
              </a:rPr>
              <a:t>تعالیٰ</a:t>
            </a:r>
            <a:r>
              <a:rPr lang="ur-PK" b="1" i="0" dirty="0">
                <a:solidFill>
                  <a:srgbClr val="000000"/>
                </a:solidFill>
                <a:effectLst/>
                <a:latin typeface="Nafees Nastaleeq"/>
              </a:rPr>
              <a:t> نے اس کے لئے جنت کا راستہ </a:t>
            </a:r>
            <a:r>
              <a:rPr lang="ur-PK" b="1" i="0" dirty="0" err="1">
                <a:solidFill>
                  <a:srgbClr val="000000"/>
                </a:solidFill>
                <a:effectLst/>
                <a:latin typeface="Nafees Nastaleeq"/>
              </a:rPr>
              <a:t>آسان</a:t>
            </a:r>
            <a:r>
              <a:rPr lang="ur-PK" b="1" i="0" dirty="0">
                <a:solidFill>
                  <a:srgbClr val="000000"/>
                </a:solidFill>
                <a:effectLst/>
                <a:latin typeface="Nafees Nastaleeq"/>
              </a:rPr>
              <a:t> کر دیا‘‘۔</a:t>
            </a:r>
            <a:endParaRPr lang="ur-PK" dirty="0"/>
          </a:p>
        </p:txBody>
      </p:sp>
    </p:spTree>
    <p:extLst>
      <p:ext uri="{BB962C8B-B14F-4D97-AF65-F5344CB8AC3E}">
        <p14:creationId xmlns:p14="http://schemas.microsoft.com/office/powerpoint/2010/main" val="261942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C405B-592D-4A48-96FE-0C355A2915E1}"/>
              </a:ext>
            </a:extLst>
          </p:cNvPr>
          <p:cNvSpPr>
            <a:spLocks noGrp="1"/>
          </p:cNvSpPr>
          <p:nvPr>
            <p:ph idx="1"/>
          </p:nvPr>
        </p:nvSpPr>
        <p:spPr>
          <a:xfrm>
            <a:off x="838200" y="834887"/>
            <a:ext cx="10515600" cy="4784035"/>
          </a:xfrm>
        </p:spPr>
        <p:txBody>
          <a:bodyPr>
            <a:normAutofit/>
          </a:bodyPr>
          <a:lstStyle/>
          <a:p>
            <a:pPr marL="0" indent="0" algn="ctr">
              <a:buNone/>
            </a:pPr>
            <a:r>
              <a:rPr lang="ur-PK" sz="6000" b="1" dirty="0">
                <a:effectLst/>
                <a:latin typeface="Arabic Typesetting" panose="03020402040406030203" pitchFamily="66" charset="-78"/>
                <a:ea typeface="Calibri" panose="020F0502020204030204" pitchFamily="34" charset="0"/>
                <a:cs typeface="Arabic Typesetting" panose="03020402040406030203" pitchFamily="66" charset="-78"/>
              </a:rPr>
              <a:t>اسلام کا مفہوم</a:t>
            </a:r>
            <a:r>
              <a:rPr lang="en-US" sz="6000" b="1" dirty="0">
                <a:effectLst/>
                <a:latin typeface="Arabic Typesetting" panose="03020402040406030203" pitchFamily="66" charset="-78"/>
                <a:ea typeface="Calibri" panose="020F0502020204030204" pitchFamily="34" charset="0"/>
                <a:cs typeface="Arabic Typesetting" panose="03020402040406030203" pitchFamily="66" charset="-78"/>
              </a:rPr>
              <a:t>           </a:t>
            </a:r>
          </a:p>
          <a:p>
            <a:pPr algn="r" rtl="1"/>
            <a:r>
              <a:rPr lang="ur-PK" sz="3200" b="1" i="0" dirty="0">
                <a:solidFill>
                  <a:srgbClr val="1D2129"/>
                </a:solidFill>
                <a:effectLst/>
                <a:latin typeface="Helvetica" panose="020B0604020202020204" pitchFamily="34" charset="0"/>
              </a:rPr>
              <a:t> کسی کے مکمل تابع اور </a:t>
            </a:r>
            <a:r>
              <a:rPr lang="ur-PK" sz="3200" b="1" i="0" dirty="0" err="1">
                <a:solidFill>
                  <a:srgbClr val="1D2129"/>
                </a:solidFill>
                <a:effectLst/>
                <a:latin typeface="Helvetica" panose="020B0604020202020204" pitchFamily="34" charset="0"/>
              </a:rPr>
              <a:t>فرمانبردارہوجانا</a:t>
            </a:r>
            <a:r>
              <a:rPr lang="ur-PK" sz="3200" b="1" dirty="0">
                <a:solidFill>
                  <a:srgbClr val="1D2129"/>
                </a:solidFill>
                <a:latin typeface="Helvetica" panose="020B0604020202020204" pitchFamily="34" charset="0"/>
                <a:cs typeface="+mj-cs"/>
              </a:rPr>
              <a:t>۔۔۔</a:t>
            </a:r>
            <a:endParaRPr lang="ur-PK" sz="3200" b="1" i="0" dirty="0">
              <a:solidFill>
                <a:srgbClr val="1D2129"/>
              </a:solidFill>
              <a:effectLst/>
              <a:latin typeface="Helvetica" panose="020B0604020202020204" pitchFamily="34" charset="0"/>
              <a:cs typeface="+mj-cs"/>
            </a:endParaRPr>
          </a:p>
          <a:p>
            <a:pPr algn="r" rtl="1"/>
            <a:endParaRPr lang="ur-PK" sz="3200" b="1" i="0" dirty="0">
              <a:solidFill>
                <a:srgbClr val="1D2129"/>
              </a:solidFill>
              <a:effectLst/>
              <a:latin typeface="Helvetica" panose="020B0604020202020204" pitchFamily="34" charset="0"/>
              <a:cs typeface="+mj-cs"/>
            </a:endParaRPr>
          </a:p>
          <a:p>
            <a:pPr algn="r" rtl="1"/>
            <a:r>
              <a:rPr lang="ur-PK" b="1" i="0" dirty="0">
                <a:solidFill>
                  <a:srgbClr val="333333"/>
                </a:solidFill>
                <a:effectLst/>
                <a:latin typeface="NafeesWeb"/>
                <a:cs typeface="+mj-cs"/>
              </a:rPr>
              <a:t> قرآن حکیم میں اللہ </a:t>
            </a:r>
            <a:r>
              <a:rPr lang="ur-PK" b="1" i="0" dirty="0" err="1">
                <a:solidFill>
                  <a:srgbClr val="333333"/>
                </a:solidFill>
                <a:effectLst/>
                <a:latin typeface="NafeesWeb"/>
                <a:cs typeface="+mj-cs"/>
              </a:rPr>
              <a:t>تعالیٰ</a:t>
            </a:r>
            <a:r>
              <a:rPr lang="ur-PK" b="1" i="0" dirty="0">
                <a:solidFill>
                  <a:srgbClr val="333333"/>
                </a:solidFill>
                <a:effectLst/>
                <a:latin typeface="NafeesWeb"/>
                <a:cs typeface="+mj-cs"/>
              </a:rPr>
              <a:t> نے ارشاد فرمایا :ور جب ان کے  اللہ </a:t>
            </a:r>
            <a:r>
              <a:rPr lang="ur-PK" b="1" i="0" dirty="0" err="1">
                <a:solidFill>
                  <a:srgbClr val="333333"/>
                </a:solidFill>
                <a:effectLst/>
                <a:latin typeface="NafeesWeb"/>
                <a:cs typeface="+mj-cs"/>
              </a:rPr>
              <a:t>تعالیٰ</a:t>
            </a:r>
            <a:r>
              <a:rPr lang="ur-PK" b="1" i="0" dirty="0">
                <a:solidFill>
                  <a:srgbClr val="333333"/>
                </a:solidFill>
                <a:effectLst/>
                <a:latin typeface="NafeesWeb"/>
                <a:cs typeface="+mj-cs"/>
              </a:rPr>
              <a:t> نے ان سے فرمایا : (میرے سامنے) گردن جھکا دو، تو عرض کرنے لگے : میں نے سارے جہانوں کے اللہ </a:t>
            </a:r>
            <a:r>
              <a:rPr lang="ur-PK" b="1" i="0" dirty="0" err="1">
                <a:solidFill>
                  <a:srgbClr val="333333"/>
                </a:solidFill>
                <a:effectLst/>
                <a:latin typeface="NafeesWeb"/>
                <a:cs typeface="+mj-cs"/>
              </a:rPr>
              <a:t>تعالیٰ</a:t>
            </a:r>
            <a:r>
              <a:rPr lang="ur-PK" b="1" i="0" dirty="0">
                <a:solidFill>
                  <a:srgbClr val="333333"/>
                </a:solidFill>
                <a:effectLst/>
                <a:latin typeface="NafeesWeb"/>
                <a:cs typeface="+mj-cs"/>
              </a:rPr>
              <a:t> کے سامنے سر تسلیم خم کر دیا</a:t>
            </a:r>
            <a:r>
              <a:rPr lang="en-US" b="1" i="0" dirty="0">
                <a:solidFill>
                  <a:srgbClr val="333333"/>
                </a:solidFill>
                <a:effectLst/>
                <a:latin typeface="NafeesWeb"/>
                <a:cs typeface="+mj-cs"/>
              </a:rPr>
              <a:t>o</a:t>
            </a:r>
          </a:p>
          <a:p>
            <a:pPr algn="r" rtl="1"/>
            <a:r>
              <a:rPr lang="ur-PK" b="1" i="0" dirty="0">
                <a:solidFill>
                  <a:srgbClr val="333333"/>
                </a:solidFill>
                <a:effectLst/>
                <a:latin typeface="NafeesWeb"/>
                <a:cs typeface="+mj-cs"/>
              </a:rPr>
              <a:t> ’اسلام‘ میں تیسرا مفہوم صلح و آمن کا </a:t>
            </a:r>
            <a:r>
              <a:rPr lang="ur-PK" b="1" i="0" dirty="0" err="1">
                <a:solidFill>
                  <a:srgbClr val="333333"/>
                </a:solidFill>
                <a:effectLst/>
                <a:latin typeface="NafeesWeb"/>
                <a:cs typeface="+mj-cs"/>
              </a:rPr>
              <a:t>پایا</a:t>
            </a:r>
            <a:r>
              <a:rPr lang="ur-PK" b="1" i="0" dirty="0">
                <a:solidFill>
                  <a:srgbClr val="333333"/>
                </a:solidFill>
                <a:effectLst/>
                <a:latin typeface="NafeesWeb"/>
                <a:cs typeface="+mj-cs"/>
              </a:rPr>
              <a:t> جاتا ہے۔</a:t>
            </a:r>
          </a:p>
          <a:p>
            <a:pPr algn="r" rtl="1"/>
            <a:r>
              <a:rPr lang="ur-PK" b="1" i="0" dirty="0">
                <a:solidFill>
                  <a:srgbClr val="333333"/>
                </a:solidFill>
                <a:effectLst/>
                <a:latin typeface="NafeesWeb"/>
                <a:cs typeface="+mj-cs"/>
              </a:rPr>
              <a:t> اللہ </a:t>
            </a:r>
            <a:r>
              <a:rPr lang="ur-PK" b="1" i="0" dirty="0" err="1">
                <a:solidFill>
                  <a:srgbClr val="333333"/>
                </a:solidFill>
                <a:effectLst/>
                <a:latin typeface="NafeesWeb"/>
                <a:cs typeface="+mj-cs"/>
              </a:rPr>
              <a:t>تعالیٰ</a:t>
            </a:r>
            <a:r>
              <a:rPr lang="ur-PK" b="1" i="0" dirty="0">
                <a:solidFill>
                  <a:srgbClr val="333333"/>
                </a:solidFill>
                <a:effectLst/>
                <a:latin typeface="NafeesWeb"/>
                <a:cs typeface="+mj-cs"/>
              </a:rPr>
              <a:t> نے قرآن حکیم میں فرمایا: ’’اے ایمان والو! اسلام میں پورے </a:t>
            </a:r>
            <a:r>
              <a:rPr lang="ur-PK" b="1" i="0" dirty="0" err="1">
                <a:solidFill>
                  <a:srgbClr val="333333"/>
                </a:solidFill>
                <a:effectLst/>
                <a:latin typeface="NafeesWeb"/>
                <a:cs typeface="+mj-cs"/>
              </a:rPr>
              <a:t>پورے</a:t>
            </a:r>
            <a:r>
              <a:rPr lang="ur-PK" b="1" i="0" dirty="0">
                <a:solidFill>
                  <a:srgbClr val="333333"/>
                </a:solidFill>
                <a:effectLst/>
                <a:latin typeface="NafeesWeb"/>
                <a:cs typeface="+mj-cs"/>
              </a:rPr>
              <a:t> داخل ہو جاؤ</a:t>
            </a:r>
            <a:endParaRPr lang="ur-PK" b="1" dirty="0">
              <a:latin typeface="Arabic Typesetting" panose="03020402040406030203" pitchFamily="66" charset="-78"/>
              <a:cs typeface="+mj-cs"/>
            </a:endParaRPr>
          </a:p>
        </p:txBody>
      </p:sp>
    </p:spTree>
    <p:extLst>
      <p:ext uri="{BB962C8B-B14F-4D97-AF65-F5344CB8AC3E}">
        <p14:creationId xmlns:p14="http://schemas.microsoft.com/office/powerpoint/2010/main" val="239221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E08B3A-99CD-44BC-AB3C-164DCC88CDFE}"/>
              </a:ext>
            </a:extLst>
          </p:cNvPr>
          <p:cNvSpPr>
            <a:spLocks noGrp="1"/>
          </p:cNvSpPr>
          <p:nvPr>
            <p:ph idx="1"/>
          </p:nvPr>
        </p:nvSpPr>
        <p:spPr>
          <a:xfrm>
            <a:off x="838200" y="1378226"/>
            <a:ext cx="10515600" cy="4798737"/>
          </a:xfrm>
        </p:spPr>
        <p:txBody>
          <a:bodyPr>
            <a:normAutofit/>
          </a:bodyPr>
          <a:lstStyle/>
          <a:p>
            <a:pPr marL="0" indent="0" algn="ctr" rtl="1">
              <a:buNone/>
            </a:pPr>
            <a:r>
              <a:rPr lang="ur-PK" sz="3600" b="1" dirty="0">
                <a:effectLst/>
                <a:latin typeface="Calibri" panose="020F0502020204030204" pitchFamily="34" charset="0"/>
                <a:ea typeface="Calibri" panose="020F0502020204030204" pitchFamily="34" charset="0"/>
                <a:cs typeface="Arial" panose="020B0604020202020204" pitchFamily="34" charset="0"/>
              </a:rPr>
              <a:t>دین اسلام</a:t>
            </a:r>
          </a:p>
          <a:p>
            <a:pPr marL="0" indent="0" algn="ctr" rtl="1">
              <a:buNone/>
            </a:pPr>
            <a:endParaRPr lang="ur-PK" sz="3600" b="1" dirty="0">
              <a:latin typeface="Calibri" panose="020F0502020204030204" pitchFamily="34" charset="0"/>
              <a:cs typeface="Arial" panose="020B0604020202020204" pitchFamily="34" charset="0"/>
            </a:endParaRPr>
          </a:p>
          <a:p>
            <a:pPr algn="r" rtl="1"/>
            <a:r>
              <a:rPr lang="ur-PK" b="1" i="0" dirty="0" err="1">
                <a:solidFill>
                  <a:srgbClr val="333333"/>
                </a:solidFill>
                <a:effectLst/>
                <a:latin typeface="NafeesWeb"/>
              </a:rPr>
              <a:t>دینِ</a:t>
            </a:r>
            <a:r>
              <a:rPr lang="ur-PK" b="1" i="0" dirty="0">
                <a:solidFill>
                  <a:srgbClr val="333333"/>
                </a:solidFill>
                <a:effectLst/>
                <a:latin typeface="NafeesWeb"/>
              </a:rPr>
              <a:t> اسلام سے مراد اللہ اور اس کے رسول </a:t>
            </a:r>
            <a:r>
              <a:rPr lang="ur-PK" b="1" i="0" dirty="0" err="1">
                <a:solidFill>
                  <a:srgbClr val="333333"/>
                </a:solidFill>
                <a:effectLst/>
                <a:latin typeface="NafeesWeb"/>
              </a:rPr>
              <a:t>صلی</a:t>
            </a:r>
            <a:r>
              <a:rPr lang="ur-PK" b="1" i="0" dirty="0">
                <a:solidFill>
                  <a:srgbClr val="333333"/>
                </a:solidFill>
                <a:effectLst/>
                <a:latin typeface="NafeesWeb"/>
              </a:rPr>
              <a:t> اللہ </a:t>
            </a:r>
            <a:r>
              <a:rPr lang="ur-PK" b="1" i="0" dirty="0" err="1">
                <a:solidFill>
                  <a:srgbClr val="333333"/>
                </a:solidFill>
                <a:effectLst/>
                <a:latin typeface="NafeesWeb"/>
              </a:rPr>
              <a:t>علیہ</a:t>
            </a:r>
            <a:r>
              <a:rPr lang="ur-PK" b="1" i="0" dirty="0">
                <a:solidFill>
                  <a:srgbClr val="333333"/>
                </a:solidFill>
                <a:effectLst/>
                <a:latin typeface="NafeesWeb"/>
              </a:rPr>
              <a:t> </a:t>
            </a:r>
            <a:r>
              <a:rPr lang="ur-PK" b="1" i="0" dirty="0" err="1">
                <a:solidFill>
                  <a:srgbClr val="333333"/>
                </a:solidFill>
                <a:effectLst/>
                <a:latin typeface="NafeesWeb"/>
              </a:rPr>
              <a:t>وآلہ</a:t>
            </a:r>
            <a:r>
              <a:rPr lang="ur-PK" b="1" i="0" dirty="0">
                <a:solidFill>
                  <a:srgbClr val="333333"/>
                </a:solidFill>
                <a:effectLst/>
                <a:latin typeface="NafeesWeb"/>
              </a:rPr>
              <a:t> </a:t>
            </a:r>
            <a:r>
              <a:rPr lang="ur-PK" b="1" i="0" dirty="0" err="1">
                <a:solidFill>
                  <a:srgbClr val="333333"/>
                </a:solidFill>
                <a:effectLst/>
                <a:latin typeface="NafeesWeb"/>
              </a:rPr>
              <a:t>وسلم</a:t>
            </a:r>
            <a:r>
              <a:rPr lang="ur-PK" b="1" i="0" dirty="0">
                <a:solidFill>
                  <a:srgbClr val="333333"/>
                </a:solidFill>
                <a:effectLst/>
                <a:latin typeface="NafeesWeb"/>
              </a:rPr>
              <a:t> کے احکامات پر مبنی وہ نظام حیات ہے جو ہر اعتبار سے کامل اور مکمل ہو اور وہ انسانی زندگی کے ہر شعبے کی ضروریات کو پوری کرتا ہو۔ اس میں انفرادی سطح سے لے کر اجتماعی اور بین </a:t>
            </a:r>
            <a:r>
              <a:rPr lang="ur-PK" b="1" i="0" dirty="0" err="1">
                <a:solidFill>
                  <a:srgbClr val="333333"/>
                </a:solidFill>
                <a:effectLst/>
                <a:latin typeface="NafeesWeb"/>
              </a:rPr>
              <a:t>الاقوامی</a:t>
            </a:r>
            <a:r>
              <a:rPr lang="ur-PK" b="1" i="0" dirty="0">
                <a:solidFill>
                  <a:srgbClr val="333333"/>
                </a:solidFill>
                <a:effectLst/>
                <a:latin typeface="NafeesWeb"/>
              </a:rPr>
              <a:t> سطح تک کی زندگی کے ہر گوشے کے بارے میں رہنمائی کا سامان موجود ہے۔ جیسا کہ قرآن حکیم میں ہے :</a:t>
            </a:r>
            <a:endParaRPr lang="en-US" b="1" i="0" dirty="0">
              <a:solidFill>
                <a:srgbClr val="333333"/>
              </a:solidFill>
              <a:effectLst/>
              <a:latin typeface="NafeesWeb"/>
            </a:endParaRPr>
          </a:p>
          <a:p>
            <a:pPr algn="r" rtl="1"/>
            <a:r>
              <a:rPr lang="ur-PK" b="1" i="0" dirty="0">
                <a:solidFill>
                  <a:srgbClr val="333333"/>
                </a:solidFill>
                <a:effectLst/>
                <a:latin typeface="NafeesWeb"/>
              </a:rPr>
              <a:t>’’بے شک دین اللہ کے نزدیک فقط اسلام ہی ہے</a:t>
            </a:r>
            <a:endParaRPr lang="en-US" b="1" i="0" dirty="0">
              <a:solidFill>
                <a:srgbClr val="333333"/>
              </a:solidFill>
              <a:effectLst/>
              <a:latin typeface="NafeesWeb"/>
            </a:endParaRPr>
          </a:p>
          <a:p>
            <a:pPr algn="r" rtl="1"/>
            <a:r>
              <a:rPr lang="ur-PK" b="1" i="0" dirty="0">
                <a:solidFill>
                  <a:srgbClr val="333333"/>
                </a:solidFill>
                <a:effectLst/>
                <a:latin typeface="NafeesWeb"/>
              </a:rPr>
              <a:t> ’آج میں نے تمہارے لیے تمہارا دین مکمل کر دیا اور تم پر اپنی نعمت پوری کر دی اور تمہارے لیے اسلام کو دین پسند کر لیا۔‘</a:t>
            </a:r>
            <a:endParaRPr lang="ur-PK" b="1" dirty="0"/>
          </a:p>
        </p:txBody>
      </p:sp>
    </p:spTree>
    <p:extLst>
      <p:ext uri="{BB962C8B-B14F-4D97-AF65-F5344CB8AC3E}">
        <p14:creationId xmlns:p14="http://schemas.microsoft.com/office/powerpoint/2010/main" val="16817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382946-9FC2-45E2-9AC9-0C038A4C72CB}"/>
              </a:ext>
            </a:extLst>
          </p:cNvPr>
          <p:cNvSpPr>
            <a:spLocks noGrp="1"/>
          </p:cNvSpPr>
          <p:nvPr>
            <p:ph idx="1"/>
          </p:nvPr>
        </p:nvSpPr>
        <p:spPr>
          <a:xfrm>
            <a:off x="838200" y="1060174"/>
            <a:ext cx="10515600" cy="5116789"/>
          </a:xfrm>
        </p:spPr>
        <p:txBody>
          <a:bodyPr>
            <a:normAutofit/>
          </a:bodyPr>
          <a:lstStyle/>
          <a:p>
            <a:pPr marL="0" indent="0" algn="ctr" rtl="1">
              <a:buNone/>
            </a:pPr>
            <a:r>
              <a:rPr lang="ur-PK" sz="3200" b="1" dirty="0">
                <a:effectLst/>
                <a:latin typeface="Calibri" panose="020F0502020204030204" pitchFamily="34" charset="0"/>
                <a:ea typeface="Calibri" panose="020F0502020204030204" pitchFamily="34" charset="0"/>
                <a:cs typeface="Arial" panose="020B0604020202020204" pitchFamily="34" charset="0"/>
              </a:rPr>
              <a:t>دین اسلام کی خصوصیات اور اس کے تقاضے</a:t>
            </a:r>
          </a:p>
          <a:p>
            <a:pPr algn="r" rtl="1"/>
            <a:r>
              <a:rPr lang="ur-PK" b="1" i="0" dirty="0">
                <a:solidFill>
                  <a:srgbClr val="333333"/>
                </a:solidFill>
                <a:effectLst/>
                <a:latin typeface="Arabic Typesetting" panose="03020402040406030203" pitchFamily="66" charset="-78"/>
              </a:rPr>
              <a:t>اللہ </a:t>
            </a:r>
            <a:r>
              <a:rPr lang="ur-PK" b="1" i="0" dirty="0" err="1">
                <a:solidFill>
                  <a:srgbClr val="333333"/>
                </a:solidFill>
                <a:effectLst/>
                <a:latin typeface="Arabic Typesetting" panose="03020402040406030203" pitchFamily="66" charset="-78"/>
              </a:rPr>
              <a:t>تعالیٰ</a:t>
            </a:r>
            <a:r>
              <a:rPr lang="ur-PK" b="1" i="0" dirty="0">
                <a:solidFill>
                  <a:srgbClr val="333333"/>
                </a:solidFill>
                <a:effectLst/>
                <a:latin typeface="Arabic Typesetting" panose="03020402040406030203" pitchFamily="66" charset="-78"/>
              </a:rPr>
              <a:t> کا </a:t>
            </a:r>
            <a:r>
              <a:rPr lang="ur-PK" b="1" i="0" dirty="0" err="1">
                <a:solidFill>
                  <a:srgbClr val="222222"/>
                </a:solidFill>
                <a:effectLst/>
                <a:latin typeface="Arabic Typesetting" panose="03020402040406030203" pitchFamily="66" charset="-78"/>
              </a:rPr>
              <a:t>خوفِ</a:t>
            </a:r>
            <a:r>
              <a:rPr lang="ur-PK" b="1" i="0" dirty="0">
                <a:solidFill>
                  <a:srgbClr val="222222"/>
                </a:solidFill>
                <a:effectLst/>
                <a:latin typeface="Arabic Typesetting" panose="03020402040406030203" pitchFamily="66" charset="-78"/>
              </a:rPr>
              <a:t> </a:t>
            </a:r>
          </a:p>
          <a:p>
            <a:pPr algn="r" rtl="1"/>
            <a:r>
              <a:rPr lang="ur-PK" b="1" i="0" dirty="0">
                <a:solidFill>
                  <a:srgbClr val="222222"/>
                </a:solidFill>
                <a:effectLst/>
                <a:latin typeface="Jameel Noori Nastaleeq"/>
              </a:rPr>
              <a:t>وقت کی قدر و قیمت کا احساس</a:t>
            </a:r>
          </a:p>
          <a:p>
            <a:pPr algn="r" rtl="1"/>
            <a:r>
              <a:rPr lang="ur-PK" b="1" i="0" dirty="0" err="1">
                <a:solidFill>
                  <a:srgbClr val="222222"/>
                </a:solidFill>
                <a:effectLst/>
                <a:latin typeface="Jameel Noori Nastaleeq"/>
              </a:rPr>
              <a:t>علمِ</a:t>
            </a:r>
            <a:r>
              <a:rPr lang="ur-PK" b="1" i="0" dirty="0">
                <a:solidFill>
                  <a:srgbClr val="222222"/>
                </a:solidFill>
                <a:effectLst/>
                <a:latin typeface="Jameel Noori Nastaleeq"/>
              </a:rPr>
              <a:t>  کا حصول </a:t>
            </a:r>
          </a:p>
          <a:p>
            <a:pPr algn="r" rtl="1"/>
            <a:r>
              <a:rPr lang="ur-PK" b="1" i="0" dirty="0">
                <a:solidFill>
                  <a:srgbClr val="222222"/>
                </a:solidFill>
                <a:effectLst/>
                <a:latin typeface="Jameel Noori Nastaleeq"/>
              </a:rPr>
              <a:t>تشکیل </a:t>
            </a:r>
            <a:r>
              <a:rPr lang="ur-PK" b="1" i="0" dirty="0" err="1">
                <a:solidFill>
                  <a:srgbClr val="222222"/>
                </a:solidFill>
                <a:effectLst/>
                <a:latin typeface="Jameel Noori Nastaleeq"/>
              </a:rPr>
              <a:t>ِکردار</a:t>
            </a:r>
            <a:endParaRPr lang="ur-PK" b="1" i="0" dirty="0">
              <a:solidFill>
                <a:srgbClr val="222222"/>
              </a:solidFill>
              <a:effectLst/>
              <a:latin typeface="Jameel Noori Nastaleeq"/>
            </a:endParaRPr>
          </a:p>
          <a:p>
            <a:pPr algn="r" rtl="1"/>
            <a:r>
              <a:rPr lang="ur-PK" b="1" i="0" dirty="0">
                <a:solidFill>
                  <a:srgbClr val="222222"/>
                </a:solidFill>
                <a:effectLst/>
                <a:latin typeface="Jameel Noori Nastaleeq"/>
              </a:rPr>
              <a:t> فرض عبادات کی پابندی</a:t>
            </a:r>
          </a:p>
          <a:p>
            <a:pPr algn="r" rtl="1"/>
            <a:r>
              <a:rPr lang="ur-PK" b="1" i="0" dirty="0">
                <a:solidFill>
                  <a:srgbClr val="222222"/>
                </a:solidFill>
                <a:effectLst/>
                <a:latin typeface="Jameel Noori Nastaleeq"/>
              </a:rPr>
              <a:t> محبت رسول </a:t>
            </a:r>
            <a:r>
              <a:rPr lang="ur-PK" b="1" i="0" dirty="0" err="1">
                <a:solidFill>
                  <a:srgbClr val="222222"/>
                </a:solidFill>
                <a:effectLst/>
                <a:latin typeface="Jameel Noori Nastaleeq"/>
              </a:rPr>
              <a:t>صلی</a:t>
            </a:r>
            <a:r>
              <a:rPr lang="ur-PK" b="1" i="0" dirty="0">
                <a:solidFill>
                  <a:srgbClr val="222222"/>
                </a:solidFill>
                <a:effectLst/>
                <a:latin typeface="Jameel Noori Nastaleeq"/>
              </a:rPr>
              <a:t> اللہ </a:t>
            </a:r>
            <a:r>
              <a:rPr lang="ur-PK" b="1" i="0" dirty="0" err="1">
                <a:solidFill>
                  <a:srgbClr val="222222"/>
                </a:solidFill>
                <a:effectLst/>
                <a:latin typeface="Jameel Noori Nastaleeq"/>
              </a:rPr>
              <a:t>علیہ</a:t>
            </a:r>
            <a:r>
              <a:rPr lang="ur-PK" b="1" i="0" dirty="0">
                <a:solidFill>
                  <a:srgbClr val="222222"/>
                </a:solidFill>
                <a:effectLst/>
                <a:latin typeface="Jameel Noori Nastaleeq"/>
              </a:rPr>
              <a:t> </a:t>
            </a:r>
            <a:r>
              <a:rPr lang="ur-PK" b="1" i="0" dirty="0" err="1">
                <a:solidFill>
                  <a:srgbClr val="222222"/>
                </a:solidFill>
                <a:effectLst/>
                <a:latin typeface="Jameel Noori Nastaleeq"/>
              </a:rPr>
              <a:t>وآلہ</a:t>
            </a:r>
            <a:r>
              <a:rPr lang="ur-PK" b="1" i="0" dirty="0">
                <a:solidFill>
                  <a:srgbClr val="222222"/>
                </a:solidFill>
                <a:effectLst/>
                <a:latin typeface="Jameel Noori Nastaleeq"/>
              </a:rPr>
              <a:t> </a:t>
            </a:r>
            <a:r>
              <a:rPr lang="ur-PK" b="1" i="0" dirty="0" err="1">
                <a:solidFill>
                  <a:srgbClr val="222222"/>
                </a:solidFill>
                <a:effectLst/>
                <a:latin typeface="Jameel Noori Nastaleeq"/>
              </a:rPr>
              <a:t>وسلم</a:t>
            </a:r>
            <a:r>
              <a:rPr lang="ur-PK" b="1" i="0" dirty="0">
                <a:solidFill>
                  <a:srgbClr val="222222"/>
                </a:solidFill>
                <a:effectLst/>
                <a:latin typeface="Jameel Noori Nastaleeq"/>
              </a:rPr>
              <a:t> کا عملی اظہار</a:t>
            </a:r>
          </a:p>
          <a:p>
            <a:pPr algn="r" rtl="1"/>
            <a:r>
              <a:rPr lang="ur-PK" b="1" i="0" dirty="0">
                <a:solidFill>
                  <a:srgbClr val="222222"/>
                </a:solidFill>
                <a:effectLst/>
                <a:latin typeface="Jameel Noori Nastaleeq"/>
              </a:rPr>
              <a:t> عمدہ </a:t>
            </a:r>
            <a:r>
              <a:rPr lang="ur-PK" b="1" i="0" dirty="0" err="1">
                <a:solidFill>
                  <a:srgbClr val="222222"/>
                </a:solidFill>
                <a:effectLst/>
                <a:latin typeface="Jameel Noori Nastaleeq"/>
              </a:rPr>
              <a:t>اَخلاق</a:t>
            </a:r>
            <a:endParaRPr lang="ur-PK" b="1" i="0" dirty="0">
              <a:solidFill>
                <a:srgbClr val="222222"/>
              </a:solidFill>
              <a:effectLst/>
              <a:latin typeface="Jameel Noori Nastaleeq"/>
            </a:endParaRPr>
          </a:p>
          <a:p>
            <a:pPr algn="r" rtl="1"/>
            <a:r>
              <a:rPr lang="ur-PK" b="1" i="0" dirty="0">
                <a:solidFill>
                  <a:srgbClr val="222222"/>
                </a:solidFill>
                <a:effectLst/>
                <a:latin typeface="Jameel Noori Nastaleeq"/>
              </a:rPr>
              <a:t>اخوت و بھائی چارہ</a:t>
            </a:r>
          </a:p>
          <a:p>
            <a:pPr algn="r" rtl="1"/>
            <a:endParaRPr lang="ur-PK" b="1" i="0" dirty="0">
              <a:solidFill>
                <a:srgbClr val="222222"/>
              </a:solidFill>
              <a:effectLst/>
              <a:latin typeface="Jameel Noori Nastaleeq"/>
            </a:endParaRPr>
          </a:p>
          <a:p>
            <a:pPr algn="r" rtl="1"/>
            <a:endParaRPr lang="ur-PK" sz="2000" b="1" i="0" dirty="0">
              <a:solidFill>
                <a:srgbClr val="222222"/>
              </a:solidFill>
              <a:effectLst/>
              <a:latin typeface="Jameel Noori Nastaleeq"/>
            </a:endParaRPr>
          </a:p>
          <a:p>
            <a:pPr algn="r" rtl="1"/>
            <a:endParaRPr lang="ur-PK" sz="2000" b="1" i="0" dirty="0">
              <a:solidFill>
                <a:srgbClr val="222222"/>
              </a:solidFill>
              <a:effectLst/>
              <a:latin typeface="Jameel Noori Nastaleeq"/>
            </a:endParaRPr>
          </a:p>
          <a:p>
            <a:pPr algn="r" rtl="1"/>
            <a:endParaRPr lang="ur-PK" sz="3200" b="1" dirty="0"/>
          </a:p>
        </p:txBody>
      </p:sp>
    </p:spTree>
    <p:extLst>
      <p:ext uri="{BB962C8B-B14F-4D97-AF65-F5344CB8AC3E}">
        <p14:creationId xmlns:p14="http://schemas.microsoft.com/office/powerpoint/2010/main" val="275932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412AAD-A368-420F-8C0C-CF56AF9E9288}"/>
              </a:ext>
            </a:extLst>
          </p:cNvPr>
          <p:cNvSpPr>
            <a:spLocks noGrp="1"/>
          </p:cNvSpPr>
          <p:nvPr>
            <p:ph idx="1"/>
          </p:nvPr>
        </p:nvSpPr>
        <p:spPr>
          <a:xfrm>
            <a:off x="838200" y="887896"/>
            <a:ext cx="10515600" cy="5289067"/>
          </a:xfrm>
        </p:spPr>
        <p:txBody>
          <a:bodyPr>
            <a:noAutofit/>
          </a:bodyPr>
          <a:lstStyle/>
          <a:p>
            <a:pPr algn="r" rtl="1"/>
            <a:r>
              <a:rPr lang="ur-PK" b="1" dirty="0">
                <a:solidFill>
                  <a:srgbClr val="303030"/>
                </a:solidFill>
                <a:latin typeface="Mehr Nastaliq"/>
              </a:rPr>
              <a:t> </a:t>
            </a:r>
            <a:r>
              <a:rPr lang="ur-PK" b="1" i="0" dirty="0">
                <a:solidFill>
                  <a:srgbClr val="303030"/>
                </a:solidFill>
                <a:effectLst/>
                <a:latin typeface="Mehr Nastaliq"/>
              </a:rPr>
              <a:t>اسلام  یہ حکم دیتا ہے کہ ، والدین سے حسن سلوک کیا جاۓ اور رشتہ داروں سے</a:t>
            </a:r>
          </a:p>
          <a:p>
            <a:pPr marL="0" indent="0" algn="r" rtl="1">
              <a:buNone/>
            </a:pPr>
            <a:r>
              <a:rPr lang="ur-PK" b="1" i="0" dirty="0">
                <a:solidFill>
                  <a:srgbClr val="303030"/>
                </a:solidFill>
                <a:effectLst/>
                <a:latin typeface="Mehr Nastaliq"/>
              </a:rPr>
              <a:t> صلہ رحمی کی جاۓ ، بے کس کی مدد </a:t>
            </a:r>
            <a:r>
              <a:rPr lang="ur-PK" b="1" i="0" dirty="0" err="1">
                <a:solidFill>
                  <a:srgbClr val="303030"/>
                </a:solidFill>
                <a:effectLst/>
                <a:latin typeface="Mehr Nastaliq"/>
              </a:rPr>
              <a:t>وتعاون</a:t>
            </a:r>
            <a:r>
              <a:rPr lang="ur-PK" b="1" i="0" dirty="0">
                <a:solidFill>
                  <a:srgbClr val="303030"/>
                </a:solidFill>
                <a:effectLst/>
                <a:latin typeface="Mehr Nastaliq"/>
              </a:rPr>
              <a:t> کیا جاۓ </a:t>
            </a:r>
            <a:r>
              <a:rPr lang="ur-PK" b="1" i="0" dirty="0" err="1">
                <a:solidFill>
                  <a:srgbClr val="303030"/>
                </a:solidFill>
                <a:effectLst/>
                <a:latin typeface="Mehr Nastaliq"/>
              </a:rPr>
              <a:t>اورپڑوسی</a:t>
            </a:r>
            <a:r>
              <a:rPr lang="ur-PK" b="1" i="0" dirty="0">
                <a:solidFill>
                  <a:srgbClr val="303030"/>
                </a:solidFill>
                <a:effectLst/>
                <a:latin typeface="Mehr Nastaliq"/>
              </a:rPr>
              <a:t> سے احسان کیا جاۓ ، یہ بھی حکم دیتا ہے کہ </a:t>
            </a:r>
            <a:r>
              <a:rPr lang="ur-PK" b="1" i="0" dirty="0" err="1">
                <a:solidFill>
                  <a:srgbClr val="303030"/>
                </a:solidFill>
                <a:effectLst/>
                <a:latin typeface="Mehr Nastaliq"/>
              </a:rPr>
              <a:t>یتم</a:t>
            </a:r>
            <a:r>
              <a:rPr lang="ur-PK" b="1" i="0" dirty="0">
                <a:solidFill>
                  <a:srgbClr val="303030"/>
                </a:solidFill>
                <a:effectLst/>
                <a:latin typeface="Mehr Nastaliq"/>
              </a:rPr>
              <a:t> </a:t>
            </a:r>
            <a:r>
              <a:rPr lang="ur-PK" b="1" i="0" dirty="0" err="1">
                <a:solidFill>
                  <a:srgbClr val="303030"/>
                </a:solidFill>
                <a:effectLst/>
                <a:latin typeface="Mehr Nastaliq"/>
              </a:rPr>
              <a:t>اوراس</a:t>
            </a:r>
            <a:r>
              <a:rPr lang="ur-PK" b="1" i="0" dirty="0">
                <a:solidFill>
                  <a:srgbClr val="303030"/>
                </a:solidFill>
                <a:effectLst/>
                <a:latin typeface="Mehr Nastaliq"/>
              </a:rPr>
              <a:t> کے مال کی حفاظت کی جاۓ </a:t>
            </a:r>
            <a:r>
              <a:rPr lang="ur-PK" b="1" i="0" dirty="0" err="1">
                <a:solidFill>
                  <a:srgbClr val="303030"/>
                </a:solidFill>
                <a:effectLst/>
                <a:latin typeface="Mehr Nastaliq"/>
              </a:rPr>
              <a:t>اورچھوٹے</a:t>
            </a:r>
            <a:r>
              <a:rPr lang="ur-PK" b="1" i="0" dirty="0">
                <a:solidFill>
                  <a:srgbClr val="303030"/>
                </a:solidFill>
                <a:effectLst/>
                <a:latin typeface="Mehr Nastaliq"/>
              </a:rPr>
              <a:t> بچوں پر رحم </a:t>
            </a:r>
            <a:r>
              <a:rPr lang="ur-PK" b="1" i="0" dirty="0" err="1">
                <a:solidFill>
                  <a:srgbClr val="303030"/>
                </a:solidFill>
                <a:effectLst/>
                <a:latin typeface="Mehr Nastaliq"/>
              </a:rPr>
              <a:t>اوربڑوں</a:t>
            </a:r>
            <a:r>
              <a:rPr lang="ur-PK" b="1" i="0" dirty="0">
                <a:solidFill>
                  <a:srgbClr val="303030"/>
                </a:solidFill>
                <a:effectLst/>
                <a:latin typeface="Mehr Nastaliq"/>
              </a:rPr>
              <a:t> کی عزت و </a:t>
            </a:r>
            <a:r>
              <a:rPr lang="ur-PK" b="1" i="0" dirty="0" err="1">
                <a:solidFill>
                  <a:srgbClr val="303030"/>
                </a:solidFill>
                <a:effectLst/>
                <a:latin typeface="Mehr Nastaliq"/>
              </a:rPr>
              <a:t>توقیراوراحترام</a:t>
            </a:r>
            <a:r>
              <a:rPr lang="ur-PK" b="1" i="0" dirty="0">
                <a:solidFill>
                  <a:srgbClr val="303030"/>
                </a:solidFill>
                <a:effectLst/>
                <a:latin typeface="Mehr Nastaliq"/>
              </a:rPr>
              <a:t> کیا جاۓ</a:t>
            </a:r>
          </a:p>
          <a:p>
            <a:pPr algn="r" rtl="1"/>
            <a:r>
              <a:rPr lang="ur-PK" b="1" i="0" dirty="0">
                <a:solidFill>
                  <a:srgbClr val="303030"/>
                </a:solidFill>
                <a:effectLst/>
                <a:latin typeface="Mehr Nastaliq"/>
              </a:rPr>
              <a:t>سلام نے </a:t>
            </a:r>
            <a:r>
              <a:rPr lang="ur-PK" b="1" i="0" dirty="0" err="1">
                <a:solidFill>
                  <a:srgbClr val="303030"/>
                </a:solidFill>
                <a:effectLst/>
                <a:latin typeface="Mehr Nastaliq"/>
              </a:rPr>
              <a:t>ہرخیرو</a:t>
            </a:r>
            <a:r>
              <a:rPr lang="ur-PK" b="1" i="0" dirty="0">
                <a:solidFill>
                  <a:srgbClr val="303030"/>
                </a:solidFill>
                <a:effectLst/>
                <a:latin typeface="Mehr Nastaliq"/>
              </a:rPr>
              <a:t> </a:t>
            </a:r>
            <a:r>
              <a:rPr lang="ur-PK" b="1" i="0" dirty="0" err="1">
                <a:solidFill>
                  <a:srgbClr val="303030"/>
                </a:solidFill>
                <a:effectLst/>
                <a:latin typeface="Mehr Nastaliq"/>
              </a:rPr>
              <a:t>بھلائ</a:t>
            </a:r>
            <a:r>
              <a:rPr lang="ur-PK" b="1" i="0" dirty="0">
                <a:solidFill>
                  <a:srgbClr val="303030"/>
                </a:solidFill>
                <a:effectLst/>
                <a:latin typeface="Mehr Nastaliq"/>
              </a:rPr>
              <a:t> کا حکم دیا </a:t>
            </a:r>
            <a:r>
              <a:rPr lang="ur-PK" b="1" i="0" dirty="0" err="1">
                <a:solidFill>
                  <a:srgbClr val="303030"/>
                </a:solidFill>
                <a:effectLst/>
                <a:latin typeface="Mehr Nastaliq"/>
              </a:rPr>
              <a:t>اورہربرائ</a:t>
            </a:r>
            <a:r>
              <a:rPr lang="ur-PK" b="1" i="0" dirty="0">
                <a:solidFill>
                  <a:srgbClr val="303030"/>
                </a:solidFill>
                <a:effectLst/>
                <a:latin typeface="Mehr Nastaliq"/>
              </a:rPr>
              <a:t> </a:t>
            </a:r>
            <a:r>
              <a:rPr lang="ur-PK" b="1" i="0" dirty="0" err="1">
                <a:solidFill>
                  <a:srgbClr val="303030"/>
                </a:solidFill>
                <a:effectLst/>
                <a:latin typeface="Mehr Nastaliq"/>
              </a:rPr>
              <a:t>اورشر</a:t>
            </a:r>
            <a:r>
              <a:rPr lang="ur-PK" b="1" i="0" dirty="0">
                <a:solidFill>
                  <a:srgbClr val="303030"/>
                </a:solidFill>
                <a:effectLst/>
                <a:latin typeface="Mehr Nastaliq"/>
              </a:rPr>
              <a:t> سے روکا ہے</a:t>
            </a:r>
          </a:p>
          <a:p>
            <a:pPr algn="r" rtl="1"/>
            <a:r>
              <a:rPr lang="ur-PK" b="1" i="0" dirty="0" err="1">
                <a:solidFill>
                  <a:srgbClr val="303030"/>
                </a:solidFill>
                <a:effectLst/>
                <a:latin typeface="Mehr Nastaliq"/>
              </a:rPr>
              <a:t>سلمانوں</a:t>
            </a:r>
            <a:r>
              <a:rPr lang="ur-PK" b="1" i="0" dirty="0">
                <a:solidFill>
                  <a:srgbClr val="303030"/>
                </a:solidFill>
                <a:effectLst/>
                <a:latin typeface="Mehr Nastaliq"/>
              </a:rPr>
              <a:t> کی ضروریات </a:t>
            </a:r>
            <a:r>
              <a:rPr lang="ur-PK" b="1" i="0" dirty="0" err="1">
                <a:solidFill>
                  <a:srgbClr val="303030"/>
                </a:solidFill>
                <a:effectLst/>
                <a:latin typeface="Mehr Nastaliq"/>
              </a:rPr>
              <a:t>کوپورا</a:t>
            </a:r>
            <a:r>
              <a:rPr lang="ur-PK" b="1" i="0" dirty="0">
                <a:solidFill>
                  <a:srgbClr val="303030"/>
                </a:solidFill>
                <a:effectLst/>
                <a:latin typeface="Mehr Nastaliq"/>
              </a:rPr>
              <a:t> کیا جاۓ ، </a:t>
            </a:r>
            <a:r>
              <a:rPr lang="ur-PK" b="1" i="0" dirty="0" err="1">
                <a:solidFill>
                  <a:srgbClr val="303030"/>
                </a:solidFill>
                <a:effectLst/>
                <a:latin typeface="Mehr Nastaliq"/>
              </a:rPr>
              <a:t>اورتنگ</a:t>
            </a:r>
            <a:r>
              <a:rPr lang="ur-PK" b="1" i="0" dirty="0">
                <a:solidFill>
                  <a:srgbClr val="303030"/>
                </a:solidFill>
                <a:effectLst/>
                <a:latin typeface="Mehr Nastaliq"/>
              </a:rPr>
              <a:t> دست مقروض </a:t>
            </a:r>
            <a:r>
              <a:rPr lang="ur-PK" b="1" i="0" dirty="0" err="1">
                <a:solidFill>
                  <a:srgbClr val="303030"/>
                </a:solidFill>
                <a:effectLst/>
                <a:latin typeface="Mehr Nastaliq"/>
              </a:rPr>
              <a:t>کواوروقت</a:t>
            </a:r>
            <a:r>
              <a:rPr lang="ur-PK" b="1" i="0" dirty="0">
                <a:solidFill>
                  <a:srgbClr val="303030"/>
                </a:solidFill>
                <a:effectLst/>
                <a:latin typeface="Mehr Nastaliq"/>
              </a:rPr>
              <a:t> دیا جاۓ </a:t>
            </a:r>
          </a:p>
          <a:p>
            <a:pPr algn="r" rtl="1"/>
            <a:r>
              <a:rPr lang="ur-PK" b="1" i="0" dirty="0">
                <a:solidFill>
                  <a:srgbClr val="303030"/>
                </a:solidFill>
                <a:effectLst/>
                <a:latin typeface="Mehr Nastaliq"/>
              </a:rPr>
              <a:t>احسان ، درگزرو معافی ، امانت و دیانت ، نیکی کا </a:t>
            </a:r>
            <a:r>
              <a:rPr lang="ur-PK" b="1" i="0" dirty="0" err="1">
                <a:solidFill>
                  <a:srgbClr val="303030"/>
                </a:solidFill>
                <a:effectLst/>
                <a:latin typeface="Mehr Nastaliq"/>
              </a:rPr>
              <a:t>شکریہ</a:t>
            </a:r>
            <a:r>
              <a:rPr lang="ur-PK" b="1" i="0" dirty="0">
                <a:solidFill>
                  <a:srgbClr val="303030"/>
                </a:solidFill>
                <a:effectLst/>
                <a:latin typeface="Mehr Nastaliq"/>
              </a:rPr>
              <a:t> </a:t>
            </a:r>
            <a:r>
              <a:rPr lang="ur-PK" b="1" i="0" dirty="0" err="1">
                <a:solidFill>
                  <a:srgbClr val="303030"/>
                </a:solidFill>
                <a:effectLst/>
                <a:latin typeface="Mehr Nastaliq"/>
              </a:rPr>
              <a:t>اداکرنا</a:t>
            </a:r>
            <a:r>
              <a:rPr lang="ur-PK" b="1" i="0" dirty="0">
                <a:solidFill>
                  <a:srgbClr val="303030"/>
                </a:solidFill>
                <a:effectLst/>
                <a:latin typeface="Mehr Nastaliq"/>
              </a:rPr>
              <a:t> ، </a:t>
            </a:r>
            <a:r>
              <a:rPr lang="ur-PK" b="1" i="0" dirty="0" err="1">
                <a:solidFill>
                  <a:srgbClr val="303030"/>
                </a:solidFill>
                <a:effectLst/>
                <a:latin typeface="Mehr Nastaliq"/>
              </a:rPr>
              <a:t>اورغیض</a:t>
            </a:r>
            <a:r>
              <a:rPr lang="ur-PK" b="1" i="0" dirty="0">
                <a:solidFill>
                  <a:srgbClr val="303030"/>
                </a:solidFill>
                <a:effectLst/>
                <a:latin typeface="Mehr Nastaliq"/>
              </a:rPr>
              <a:t> </a:t>
            </a:r>
            <a:r>
              <a:rPr lang="ur-PK" b="1" i="0" dirty="0" err="1">
                <a:solidFill>
                  <a:srgbClr val="303030"/>
                </a:solidFill>
                <a:effectLst/>
                <a:latin typeface="Mehr Nastaliq"/>
              </a:rPr>
              <a:t>وغضب</a:t>
            </a:r>
            <a:r>
              <a:rPr lang="ur-PK" b="1" i="0" dirty="0">
                <a:solidFill>
                  <a:srgbClr val="303030"/>
                </a:solidFill>
                <a:effectLst/>
                <a:latin typeface="Mehr Nastaliq"/>
              </a:rPr>
              <a:t> کوپی جانا ۔</a:t>
            </a:r>
          </a:p>
          <a:p>
            <a:pPr algn="r" rtl="1"/>
            <a:r>
              <a:rPr lang="ur-PK" b="1" i="0" dirty="0">
                <a:solidFill>
                  <a:srgbClr val="303030"/>
                </a:solidFill>
                <a:effectLst/>
                <a:latin typeface="Mehr Nastaliq"/>
              </a:rPr>
              <a:t>ملازموں </a:t>
            </a:r>
            <a:r>
              <a:rPr lang="ur-PK" b="1" i="0" dirty="0" err="1">
                <a:solidFill>
                  <a:srgbClr val="303030"/>
                </a:solidFill>
                <a:effectLst/>
                <a:latin typeface="Mehr Nastaliq"/>
              </a:rPr>
              <a:t>اورغلاموں</a:t>
            </a:r>
            <a:r>
              <a:rPr lang="ur-PK" b="1" i="0" dirty="0">
                <a:solidFill>
                  <a:srgbClr val="303030"/>
                </a:solidFill>
                <a:effectLst/>
                <a:latin typeface="Mehr Nastaliq"/>
              </a:rPr>
              <a:t> </a:t>
            </a:r>
            <a:r>
              <a:rPr lang="ur-PK" b="1" i="0" dirty="0" err="1">
                <a:solidFill>
                  <a:srgbClr val="303030"/>
                </a:solidFill>
                <a:effectLst/>
                <a:latin typeface="Mehr Nastaliq"/>
              </a:rPr>
              <a:t>اورجانوروں</a:t>
            </a:r>
            <a:r>
              <a:rPr lang="ur-PK" b="1" i="0" dirty="0">
                <a:solidFill>
                  <a:srgbClr val="303030"/>
                </a:solidFill>
                <a:effectLst/>
                <a:latin typeface="Mehr Nastaliq"/>
              </a:rPr>
              <a:t> سے نرمی </a:t>
            </a:r>
            <a:r>
              <a:rPr lang="ur-PK" b="1" i="0" dirty="0" err="1">
                <a:solidFill>
                  <a:srgbClr val="303030"/>
                </a:solidFill>
                <a:effectLst/>
                <a:latin typeface="Mehr Nastaliq"/>
              </a:rPr>
              <a:t>کےساتھ</a:t>
            </a:r>
            <a:r>
              <a:rPr lang="ur-PK" b="1" i="0" dirty="0">
                <a:solidFill>
                  <a:srgbClr val="303030"/>
                </a:solidFill>
                <a:effectLst/>
                <a:latin typeface="Mehr Nastaliq"/>
              </a:rPr>
              <a:t> پیش آیا جاۓ</a:t>
            </a:r>
          </a:p>
          <a:p>
            <a:pPr algn="r" rtl="1"/>
            <a:r>
              <a:rPr lang="ur-PK" b="1" i="0" dirty="0">
                <a:solidFill>
                  <a:srgbClr val="303030"/>
                </a:solidFill>
                <a:effectLst/>
                <a:latin typeface="Mehr Nastaliq"/>
              </a:rPr>
              <a:t>، راستے سے تکلیف دہ </a:t>
            </a:r>
            <a:r>
              <a:rPr lang="ur-PK" b="1" i="0" dirty="0" err="1">
                <a:solidFill>
                  <a:srgbClr val="303030"/>
                </a:solidFill>
                <a:effectLst/>
                <a:latin typeface="Mehr Nastaliq"/>
              </a:rPr>
              <a:t>اشیاء</a:t>
            </a:r>
            <a:r>
              <a:rPr lang="ur-PK" b="1" i="0" dirty="0">
                <a:solidFill>
                  <a:srgbClr val="303030"/>
                </a:solidFill>
                <a:effectLst/>
                <a:latin typeface="Mehr Nastaliq"/>
              </a:rPr>
              <a:t> </a:t>
            </a:r>
            <a:r>
              <a:rPr lang="ur-PK" b="1" i="0" dirty="0" err="1">
                <a:solidFill>
                  <a:srgbClr val="303030"/>
                </a:solidFill>
                <a:effectLst/>
                <a:latin typeface="Mehr Nastaliq"/>
              </a:rPr>
              <a:t>کوہٹايا</a:t>
            </a:r>
            <a:r>
              <a:rPr lang="ur-PK" b="1" i="0" dirty="0">
                <a:solidFill>
                  <a:srgbClr val="303030"/>
                </a:solidFill>
                <a:effectLst/>
                <a:latin typeface="Mehr Nastaliq"/>
              </a:rPr>
              <a:t> جاۓ</a:t>
            </a:r>
          </a:p>
          <a:p>
            <a:pPr algn="r" rtl="1"/>
            <a:r>
              <a:rPr lang="ur-PK" b="1" i="0" dirty="0">
                <a:solidFill>
                  <a:srgbClr val="303030"/>
                </a:solidFill>
                <a:effectLst/>
                <a:latin typeface="Mehr Nastaliq"/>
              </a:rPr>
              <a:t>والدین سے حسن سلوک کیا جاۓ </a:t>
            </a:r>
            <a:endParaRPr lang="ur-PK" b="1" dirty="0"/>
          </a:p>
        </p:txBody>
      </p:sp>
    </p:spTree>
    <p:extLst>
      <p:ext uri="{BB962C8B-B14F-4D97-AF65-F5344CB8AC3E}">
        <p14:creationId xmlns:p14="http://schemas.microsoft.com/office/powerpoint/2010/main" val="8345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3D37D-A74F-4809-B80D-E8408D47F7D8}"/>
              </a:ext>
            </a:extLst>
          </p:cNvPr>
          <p:cNvSpPr>
            <a:spLocks noGrp="1"/>
          </p:cNvSpPr>
          <p:nvPr>
            <p:ph idx="1"/>
          </p:nvPr>
        </p:nvSpPr>
        <p:spPr>
          <a:xfrm>
            <a:off x="838200" y="728871"/>
            <a:ext cx="10515600" cy="5565912"/>
          </a:xfrm>
        </p:spPr>
        <p:txBody>
          <a:bodyPr>
            <a:normAutofit/>
          </a:bodyPr>
          <a:lstStyle/>
          <a:p>
            <a:pPr marL="0" indent="0" algn="ctr">
              <a:buNone/>
            </a:pPr>
            <a:r>
              <a:rPr lang="ur-PK" b="1" i="0" dirty="0" err="1">
                <a:solidFill>
                  <a:srgbClr val="222222"/>
                </a:solidFill>
                <a:effectLst/>
                <a:latin typeface="Jameel Noori Nastaleeq"/>
              </a:rPr>
              <a:t>خلاصۂ</a:t>
            </a:r>
            <a:r>
              <a:rPr lang="ur-PK" b="1" i="0" dirty="0">
                <a:solidFill>
                  <a:srgbClr val="222222"/>
                </a:solidFill>
                <a:effectLst/>
                <a:latin typeface="Jameel Noori Nastaleeq"/>
              </a:rPr>
              <a:t> کلام</a:t>
            </a:r>
          </a:p>
          <a:p>
            <a:pPr algn="r" rtl="1"/>
            <a:r>
              <a:rPr lang="ur-PK" b="1" i="0" dirty="0" err="1">
                <a:solidFill>
                  <a:srgbClr val="444444"/>
                </a:solidFill>
                <a:effectLst/>
                <a:latin typeface="Jameel Noori Nastaleeq"/>
              </a:rPr>
              <a:t>خدمتِ</a:t>
            </a:r>
            <a:r>
              <a:rPr lang="ur-PK" b="1" i="0" dirty="0">
                <a:solidFill>
                  <a:srgbClr val="444444"/>
                </a:solidFill>
                <a:effectLst/>
                <a:latin typeface="Jameel Noori Nastaleeq"/>
              </a:rPr>
              <a:t> دین کے تقاضے پورے کرنے کے لیے ہمیں چاہیے کہ ہمیشہ اپنے اعمال، افعال اور اخلاق کو درست </a:t>
            </a:r>
            <a:r>
              <a:rPr lang="ur-PK" b="1" i="0" dirty="0" err="1">
                <a:solidFill>
                  <a:srgbClr val="444444"/>
                </a:solidFill>
                <a:effectLst/>
                <a:latin typeface="Jameel Noori Nastaleeq"/>
              </a:rPr>
              <a:t>رکھیں</a:t>
            </a:r>
            <a:endParaRPr lang="ur-PK" b="1" i="0" dirty="0">
              <a:solidFill>
                <a:srgbClr val="444444"/>
              </a:solidFill>
              <a:effectLst/>
              <a:latin typeface="Jameel Noori Nastaleeq"/>
            </a:endParaRPr>
          </a:p>
          <a:p>
            <a:pPr algn="r" rtl="1"/>
            <a:r>
              <a:rPr lang="ur-PK" b="1" i="0" dirty="0">
                <a:solidFill>
                  <a:srgbClr val="444444"/>
                </a:solidFill>
                <a:effectLst/>
                <a:latin typeface="Jameel Noori Nastaleeq"/>
              </a:rPr>
              <a:t>۔ شریعت کی پابندی کریں۔</a:t>
            </a:r>
          </a:p>
          <a:p>
            <a:pPr algn="r" rtl="1"/>
            <a:r>
              <a:rPr lang="ur-PK" b="1" i="0" dirty="0">
                <a:solidFill>
                  <a:srgbClr val="444444"/>
                </a:solidFill>
                <a:effectLst/>
                <a:latin typeface="Jameel Noori Nastaleeq"/>
              </a:rPr>
              <a:t> آقا رسول </a:t>
            </a:r>
            <a:r>
              <a:rPr lang="ur-PK" b="1" i="0" dirty="0" err="1">
                <a:solidFill>
                  <a:srgbClr val="444444"/>
                </a:solidFill>
                <a:effectLst/>
                <a:latin typeface="Jameel Noori Nastaleeq"/>
              </a:rPr>
              <a:t>صلی</a:t>
            </a:r>
            <a:r>
              <a:rPr lang="ur-PK" b="1" i="0" dirty="0">
                <a:solidFill>
                  <a:srgbClr val="444444"/>
                </a:solidFill>
                <a:effectLst/>
                <a:latin typeface="Jameel Noori Nastaleeq"/>
              </a:rPr>
              <a:t> اللہ </a:t>
            </a:r>
            <a:r>
              <a:rPr lang="ur-PK" b="1" i="0" dirty="0" err="1">
                <a:solidFill>
                  <a:srgbClr val="444444"/>
                </a:solidFill>
                <a:effectLst/>
                <a:latin typeface="Jameel Noori Nastaleeq"/>
              </a:rPr>
              <a:t>علیہ</a:t>
            </a:r>
            <a:r>
              <a:rPr lang="ur-PK" b="1" i="0" dirty="0">
                <a:solidFill>
                  <a:srgbClr val="444444"/>
                </a:solidFill>
                <a:effectLst/>
                <a:latin typeface="Jameel Noori Nastaleeq"/>
              </a:rPr>
              <a:t> </a:t>
            </a:r>
            <a:r>
              <a:rPr lang="ur-PK" b="1" i="0" dirty="0" err="1">
                <a:solidFill>
                  <a:srgbClr val="444444"/>
                </a:solidFill>
                <a:effectLst/>
                <a:latin typeface="Jameel Noori Nastaleeq"/>
              </a:rPr>
              <a:t>وآلہ</a:t>
            </a:r>
            <a:r>
              <a:rPr lang="ur-PK" b="1" i="0" dirty="0">
                <a:solidFill>
                  <a:srgbClr val="444444"/>
                </a:solidFill>
                <a:effectLst/>
                <a:latin typeface="Jameel Noori Nastaleeq"/>
              </a:rPr>
              <a:t> </a:t>
            </a:r>
            <a:r>
              <a:rPr lang="ur-PK" b="1" i="0" dirty="0" err="1">
                <a:solidFill>
                  <a:srgbClr val="444444"/>
                </a:solidFill>
                <a:effectLst/>
                <a:latin typeface="Jameel Noori Nastaleeq"/>
              </a:rPr>
              <a:t>وسلم</a:t>
            </a:r>
            <a:r>
              <a:rPr lang="ur-PK" b="1" i="0" dirty="0">
                <a:solidFill>
                  <a:srgbClr val="444444"/>
                </a:solidFill>
                <a:effectLst/>
                <a:latin typeface="Jameel Noori Nastaleeq"/>
              </a:rPr>
              <a:t> کے دین کی بڑھ چڑھ کر خدمت کریں۔</a:t>
            </a:r>
          </a:p>
          <a:p>
            <a:pPr algn="r" rtl="1"/>
            <a:r>
              <a:rPr lang="ur-PK" b="1" i="0" dirty="0">
                <a:solidFill>
                  <a:srgbClr val="444444"/>
                </a:solidFill>
                <a:effectLst/>
                <a:latin typeface="Jameel Noori Nastaleeq"/>
              </a:rPr>
              <a:t> کسی بھی حالت میں نماز نہ چھوڑیں۔ </a:t>
            </a:r>
          </a:p>
          <a:p>
            <a:pPr algn="r" rtl="1"/>
            <a:r>
              <a:rPr lang="ur-PK" b="1" i="0" dirty="0">
                <a:solidFill>
                  <a:srgbClr val="444444"/>
                </a:solidFill>
                <a:effectLst/>
                <a:latin typeface="Jameel Noori Nastaleeq"/>
              </a:rPr>
              <a:t>ہمیشہ با جماعت نماز ادا کریں۔</a:t>
            </a:r>
          </a:p>
          <a:p>
            <a:pPr algn="r" rtl="1"/>
            <a:r>
              <a:rPr lang="ur-PK" b="1" i="0" dirty="0">
                <a:solidFill>
                  <a:srgbClr val="444444"/>
                </a:solidFill>
                <a:effectLst/>
                <a:latin typeface="Jameel Noori Nastaleeq"/>
              </a:rPr>
              <a:t>حق اور سچ بولیں۔ </a:t>
            </a:r>
          </a:p>
          <a:p>
            <a:pPr algn="r" rtl="1"/>
            <a:r>
              <a:rPr lang="ur-PK" b="1" i="0" dirty="0">
                <a:solidFill>
                  <a:srgbClr val="444444"/>
                </a:solidFill>
                <a:effectLst/>
                <a:latin typeface="Jameel Noori Nastaleeq"/>
              </a:rPr>
              <a:t>آپس میں محبت سے رہیں۔</a:t>
            </a:r>
          </a:p>
          <a:p>
            <a:pPr algn="r" rtl="1"/>
            <a:r>
              <a:rPr lang="ur-PK" b="1" i="0" dirty="0">
                <a:solidFill>
                  <a:srgbClr val="444444"/>
                </a:solidFill>
                <a:effectLst/>
                <a:latin typeface="Jameel Noori Nastaleeq"/>
              </a:rPr>
              <a:t> یاد </a:t>
            </a:r>
            <a:r>
              <a:rPr lang="ur-PK" b="1" i="0" dirty="0" err="1">
                <a:solidFill>
                  <a:srgbClr val="444444"/>
                </a:solidFill>
                <a:effectLst/>
                <a:latin typeface="Jameel Noori Nastaleeq"/>
              </a:rPr>
              <a:t>رکھیں</a:t>
            </a:r>
            <a:r>
              <a:rPr lang="ur-PK" b="1" i="0" dirty="0">
                <a:solidFill>
                  <a:srgbClr val="444444"/>
                </a:solidFill>
                <a:effectLst/>
                <a:latin typeface="Jameel Noori Nastaleeq"/>
              </a:rPr>
              <a:t>! جن پیڑوں پر پھل لگتے ہیں وہی جھکے </a:t>
            </a:r>
            <a:r>
              <a:rPr lang="ur-PK" b="1" i="0" dirty="0" err="1">
                <a:solidFill>
                  <a:srgbClr val="444444"/>
                </a:solidFill>
                <a:effectLst/>
                <a:latin typeface="Jameel Noori Nastaleeq"/>
              </a:rPr>
              <a:t>ہوئے</a:t>
            </a:r>
            <a:r>
              <a:rPr lang="ur-PK" b="1" i="0" dirty="0">
                <a:solidFill>
                  <a:srgbClr val="444444"/>
                </a:solidFill>
                <a:effectLst/>
                <a:latin typeface="Jameel Noori Nastaleeq"/>
              </a:rPr>
              <a:t> ہوتے ہیں۔ </a:t>
            </a:r>
            <a:r>
              <a:rPr lang="ur-PK" b="1" i="0" dirty="0">
                <a:solidFill>
                  <a:srgbClr val="333333"/>
                </a:solidFill>
                <a:effectLst/>
                <a:latin typeface="Arabic Typesetting" panose="03020402040406030203" pitchFamily="66" charset="-78"/>
              </a:rPr>
              <a:t>اللہ </a:t>
            </a:r>
            <a:r>
              <a:rPr lang="ur-PK" b="1" i="0" dirty="0" err="1">
                <a:solidFill>
                  <a:srgbClr val="333333"/>
                </a:solidFill>
                <a:effectLst/>
                <a:latin typeface="Arabic Typesetting" panose="03020402040406030203" pitchFamily="66" charset="-78"/>
              </a:rPr>
              <a:t>تعالیٰ</a:t>
            </a:r>
            <a:r>
              <a:rPr lang="ur-PK" b="1" i="0" dirty="0">
                <a:solidFill>
                  <a:srgbClr val="444444"/>
                </a:solidFill>
                <a:effectLst/>
                <a:latin typeface="Jameel Noori Nastaleeq"/>
              </a:rPr>
              <a:t> اور </a:t>
            </a:r>
            <a:r>
              <a:rPr lang="ur-PK" b="1" i="0" dirty="0" err="1">
                <a:solidFill>
                  <a:srgbClr val="444444"/>
                </a:solidFill>
                <a:effectLst/>
                <a:latin typeface="Jameel Noori Nastaleeq"/>
              </a:rPr>
              <a:t>مصطفیٰ</a:t>
            </a:r>
            <a:r>
              <a:rPr lang="ur-PK" b="1" i="0" dirty="0">
                <a:solidFill>
                  <a:srgbClr val="444444"/>
                </a:solidFill>
                <a:effectLst/>
                <a:latin typeface="Jameel Noori Nastaleeq"/>
              </a:rPr>
              <a:t> </a:t>
            </a:r>
            <a:r>
              <a:rPr lang="ur-PK" b="1" i="0" dirty="0" err="1">
                <a:solidFill>
                  <a:srgbClr val="444444"/>
                </a:solidFill>
                <a:effectLst/>
                <a:latin typeface="Jameel Noori Nastaleeq"/>
              </a:rPr>
              <a:t>صلی</a:t>
            </a:r>
            <a:r>
              <a:rPr lang="ur-PK" b="1" i="0" dirty="0">
                <a:solidFill>
                  <a:srgbClr val="444444"/>
                </a:solidFill>
                <a:effectLst/>
                <a:latin typeface="Jameel Noori Nastaleeq"/>
              </a:rPr>
              <a:t> اللہ </a:t>
            </a:r>
            <a:r>
              <a:rPr lang="ur-PK" b="1" i="0" dirty="0" err="1">
                <a:solidFill>
                  <a:srgbClr val="444444"/>
                </a:solidFill>
                <a:effectLst/>
                <a:latin typeface="Jameel Noori Nastaleeq"/>
              </a:rPr>
              <a:t>علیہ</a:t>
            </a:r>
            <a:r>
              <a:rPr lang="ur-PK" b="1" i="0" dirty="0">
                <a:solidFill>
                  <a:srgbClr val="444444"/>
                </a:solidFill>
                <a:effectLst/>
                <a:latin typeface="Jameel Noori Nastaleeq"/>
              </a:rPr>
              <a:t> </a:t>
            </a:r>
            <a:r>
              <a:rPr lang="ur-PK" b="1" i="0" dirty="0" err="1">
                <a:solidFill>
                  <a:srgbClr val="444444"/>
                </a:solidFill>
                <a:effectLst/>
                <a:latin typeface="Jameel Noori Nastaleeq"/>
              </a:rPr>
              <a:t>وآلہ</a:t>
            </a:r>
            <a:r>
              <a:rPr lang="ur-PK" b="1" i="0" dirty="0">
                <a:solidFill>
                  <a:srgbClr val="444444"/>
                </a:solidFill>
                <a:effectLst/>
                <a:latin typeface="Jameel Noori Nastaleeq"/>
              </a:rPr>
              <a:t> </a:t>
            </a:r>
            <a:r>
              <a:rPr lang="ur-PK" b="1" i="0" dirty="0" err="1">
                <a:solidFill>
                  <a:srgbClr val="444444"/>
                </a:solidFill>
                <a:effectLst/>
                <a:latin typeface="Jameel Noori Nastaleeq"/>
              </a:rPr>
              <a:t>وسلم</a:t>
            </a:r>
            <a:r>
              <a:rPr lang="ur-PK" b="1" i="0" dirty="0">
                <a:solidFill>
                  <a:srgbClr val="444444"/>
                </a:solidFill>
                <a:effectLst/>
                <a:latin typeface="Jameel Noori Nastaleeq"/>
              </a:rPr>
              <a:t> کو جھکے </a:t>
            </a:r>
            <a:r>
              <a:rPr lang="ur-PK" b="1" i="0" dirty="0" err="1">
                <a:solidFill>
                  <a:srgbClr val="444444"/>
                </a:solidFill>
                <a:effectLst/>
                <a:latin typeface="Jameel Noori Nastaleeq"/>
              </a:rPr>
              <a:t>ہوئے</a:t>
            </a:r>
            <a:r>
              <a:rPr lang="ur-PK" b="1" i="0" dirty="0">
                <a:solidFill>
                  <a:srgbClr val="444444"/>
                </a:solidFill>
                <a:effectLst/>
                <a:latin typeface="Jameel Noori Nastaleeq"/>
              </a:rPr>
              <a:t> </a:t>
            </a:r>
            <a:r>
              <a:rPr lang="ur-PK" b="1" i="0" dirty="0" err="1">
                <a:solidFill>
                  <a:srgbClr val="444444"/>
                </a:solidFill>
                <a:effectLst/>
                <a:latin typeface="Jameel Noori Nastaleeq"/>
              </a:rPr>
              <a:t>دِل</a:t>
            </a:r>
            <a:r>
              <a:rPr lang="ur-PK" b="1" i="0" dirty="0">
                <a:solidFill>
                  <a:srgbClr val="444444"/>
                </a:solidFill>
                <a:effectLst/>
                <a:latin typeface="Jameel Noori Nastaleeq"/>
              </a:rPr>
              <a:t> ہی پسند ہیں</a:t>
            </a:r>
            <a:r>
              <a:rPr lang="ur-PK" b="0" i="0" dirty="0">
                <a:solidFill>
                  <a:srgbClr val="444444"/>
                </a:solidFill>
                <a:effectLst/>
                <a:latin typeface="Jameel Noori Nastaleeq"/>
              </a:rPr>
              <a:t>۔۔</a:t>
            </a:r>
            <a:endParaRPr lang="ur-PK" dirty="0"/>
          </a:p>
        </p:txBody>
      </p:sp>
    </p:spTree>
    <p:extLst>
      <p:ext uri="{BB962C8B-B14F-4D97-AF65-F5344CB8AC3E}">
        <p14:creationId xmlns:p14="http://schemas.microsoft.com/office/powerpoint/2010/main" val="75308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042114-B90B-4D7C-B547-3D3422F2154E}"/>
              </a:ext>
            </a:extLst>
          </p:cNvPr>
          <p:cNvSpPr>
            <a:spLocks noGrp="1"/>
          </p:cNvSpPr>
          <p:nvPr>
            <p:ph idx="1"/>
          </p:nvPr>
        </p:nvSpPr>
        <p:spPr>
          <a:xfrm>
            <a:off x="838200" y="1219200"/>
            <a:ext cx="10515600" cy="4757530"/>
          </a:xfrm>
        </p:spPr>
        <p:txBody>
          <a:bodyPr>
            <a:noAutofit/>
          </a:bodyPr>
          <a:lstStyle/>
          <a:p>
            <a:pPr marL="0" indent="0" algn="ctr" rtl="1">
              <a:buNone/>
            </a:pPr>
            <a:r>
              <a:rPr lang="ur-PK" b="1" i="1" dirty="0">
                <a:effectLst/>
                <a:latin typeface="Calibri" panose="020F0502020204030204" pitchFamily="34" charset="0"/>
                <a:ea typeface="Calibri" panose="020F0502020204030204" pitchFamily="34" charset="0"/>
              </a:rPr>
              <a:t>اسلامی زندگی کے بنیادی تصورات</a:t>
            </a:r>
          </a:p>
          <a:p>
            <a:pPr algn="r" rtl="1"/>
            <a:r>
              <a:rPr lang="ur-PK" b="1" i="0" dirty="0">
                <a:solidFill>
                  <a:srgbClr val="2C2F34"/>
                </a:solidFill>
                <a:effectLst/>
                <a:latin typeface="Noto Nastaliq Urdu Draft"/>
              </a:rPr>
              <a:t>مرکزی اقتدار اللہ کے ہاتھ میں ہے اور اس میں تسلسل </a:t>
            </a:r>
            <a:r>
              <a:rPr lang="ur-PK" b="1" i="0" dirty="0" err="1">
                <a:solidFill>
                  <a:srgbClr val="2C2F34"/>
                </a:solidFill>
                <a:effectLst/>
                <a:latin typeface="Noto Nastaliq Urdu Draft"/>
              </a:rPr>
              <a:t>پایا</a:t>
            </a:r>
            <a:r>
              <a:rPr lang="ur-PK" b="1" i="0" dirty="0">
                <a:solidFill>
                  <a:srgbClr val="2C2F34"/>
                </a:solidFill>
                <a:effectLst/>
                <a:latin typeface="Noto Nastaliq Urdu Draft"/>
              </a:rPr>
              <a:t> جاتا ہے جو انسان کو انفرادی زندگی سے لے کر بین </a:t>
            </a:r>
            <a:r>
              <a:rPr lang="ur-PK" b="1" i="0" dirty="0" err="1">
                <a:solidFill>
                  <a:srgbClr val="2C2F34"/>
                </a:solidFill>
                <a:effectLst/>
                <a:latin typeface="Noto Nastaliq Urdu Draft"/>
              </a:rPr>
              <a:t>الاقوامی</a:t>
            </a:r>
            <a:r>
              <a:rPr lang="ur-PK" b="1" i="0" dirty="0">
                <a:solidFill>
                  <a:srgbClr val="2C2F34"/>
                </a:solidFill>
                <a:effectLst/>
                <a:latin typeface="Noto Nastaliq Urdu Draft"/>
              </a:rPr>
              <a:t> سطح تک خیر سگالی اور ہمدردی  کے بنیادوں </a:t>
            </a:r>
            <a:r>
              <a:rPr lang="ur-PK" b="1" i="0" dirty="0" err="1">
                <a:solidFill>
                  <a:srgbClr val="2C2F34"/>
                </a:solidFill>
                <a:effectLst/>
                <a:latin typeface="Noto Nastaliq Urdu Draft"/>
              </a:rPr>
              <a:t>پررہنمائی</a:t>
            </a:r>
            <a:r>
              <a:rPr lang="ur-PK" b="1" i="0" dirty="0">
                <a:solidFill>
                  <a:srgbClr val="2C2F34"/>
                </a:solidFill>
                <a:effectLst/>
                <a:latin typeface="Noto Nastaliq Urdu Draft"/>
              </a:rPr>
              <a:t> کرتا ہے۔</a:t>
            </a:r>
          </a:p>
          <a:p>
            <a:pPr algn="r" rtl="1"/>
            <a:r>
              <a:rPr lang="ur-PK" b="1" i="0" dirty="0">
                <a:solidFill>
                  <a:srgbClr val="2C2F34"/>
                </a:solidFill>
                <a:effectLst/>
                <a:latin typeface="Noto Nastaliq Urdu Draft"/>
              </a:rPr>
              <a:t>اسلام کے سوا کسی کے پاس نہیں ہے اس لیے مولانا نے  مذہب کے بدلے’’</a:t>
            </a:r>
            <a:r>
              <a:rPr lang="ur-PK" b="1" i="0" dirty="0" err="1">
                <a:solidFill>
                  <a:srgbClr val="2C2F34"/>
                </a:solidFill>
                <a:effectLst/>
                <a:latin typeface="Noto Nastaliq Urdu Draft"/>
              </a:rPr>
              <a:t>الدین</a:t>
            </a:r>
            <a:r>
              <a:rPr lang="ur-PK" b="1" i="0" dirty="0">
                <a:solidFill>
                  <a:srgbClr val="2C2F34"/>
                </a:solidFill>
                <a:effectLst/>
                <a:latin typeface="Noto Nastaliq Urdu Draft"/>
              </a:rPr>
              <a:t> ‘‘کا لفظ استعمال کیا ہے۔ اس کے ماننے والوں کے اخلاق پختہ اور ہمہ گیر اصولوں کے </a:t>
            </a:r>
            <a:r>
              <a:rPr lang="ur-PK" b="1" i="0" dirty="0" err="1">
                <a:solidFill>
                  <a:srgbClr val="2C2F34"/>
                </a:solidFill>
                <a:effectLst/>
                <a:latin typeface="Noto Nastaliq Urdu Draft"/>
              </a:rPr>
              <a:t>کاربند</a:t>
            </a:r>
            <a:r>
              <a:rPr lang="ur-PK" b="1" i="0" dirty="0">
                <a:solidFill>
                  <a:srgbClr val="2C2F34"/>
                </a:solidFill>
                <a:effectLst/>
                <a:latin typeface="Noto Nastaliq Urdu Draft"/>
              </a:rPr>
              <a:t> ہیں اور جو ذرائع اس زندگی کو فعال بنانے </a:t>
            </a:r>
            <a:r>
              <a:rPr lang="ur-PK" b="1" i="0" dirty="0" err="1">
                <a:solidFill>
                  <a:srgbClr val="2C2F34"/>
                </a:solidFill>
                <a:effectLst/>
                <a:latin typeface="Noto Nastaliq Urdu Draft"/>
              </a:rPr>
              <a:t>کےلئے</a:t>
            </a:r>
            <a:r>
              <a:rPr lang="ur-PK" b="1" i="0" dirty="0">
                <a:solidFill>
                  <a:srgbClr val="2C2F34"/>
                </a:solidFill>
                <a:effectLst/>
                <a:latin typeface="Noto Nastaliq Urdu Draft"/>
              </a:rPr>
              <a:t> ضروری ہیں</a:t>
            </a:r>
          </a:p>
          <a:p>
            <a:pPr algn="r" rtl="1"/>
            <a:r>
              <a:rPr lang="ur-PK" b="1" i="0" dirty="0" err="1">
                <a:solidFill>
                  <a:srgbClr val="2C2F34"/>
                </a:solidFill>
                <a:effectLst/>
                <a:latin typeface="Noto Nastaliq Urdu Draft"/>
              </a:rPr>
              <a:t>للہ</a:t>
            </a:r>
            <a:r>
              <a:rPr lang="ur-PK" b="1" i="0" dirty="0">
                <a:solidFill>
                  <a:srgbClr val="2C2F34"/>
                </a:solidFill>
                <a:effectLst/>
                <a:latin typeface="Noto Nastaliq Urdu Draft"/>
              </a:rPr>
              <a:t> کے کلام سے </a:t>
            </a:r>
            <a:r>
              <a:rPr lang="ur-PK" b="1" i="0" dirty="0" err="1">
                <a:solidFill>
                  <a:srgbClr val="2C2F34"/>
                </a:solidFill>
                <a:effectLst/>
                <a:latin typeface="Noto Nastaliq Urdu Draft"/>
              </a:rPr>
              <a:t>استعفادہ</a:t>
            </a:r>
            <a:r>
              <a:rPr lang="ur-PK" b="1" i="0" dirty="0">
                <a:solidFill>
                  <a:srgbClr val="2C2F34"/>
                </a:solidFill>
                <a:effectLst/>
                <a:latin typeface="Noto Nastaliq Urdu Draft"/>
              </a:rPr>
              <a:t> </a:t>
            </a:r>
            <a:r>
              <a:rPr lang="ur-PK" b="1" i="0" dirty="0" err="1">
                <a:solidFill>
                  <a:srgbClr val="2C2F34"/>
                </a:solidFill>
                <a:effectLst/>
                <a:latin typeface="Noto Nastaliq Urdu Draft"/>
              </a:rPr>
              <a:t>کرکے</a:t>
            </a:r>
            <a:r>
              <a:rPr lang="ur-PK" b="1" i="0" dirty="0">
                <a:solidFill>
                  <a:srgbClr val="2C2F34"/>
                </a:solidFill>
                <a:effectLst/>
                <a:latin typeface="Noto Nastaliq Urdu Draft"/>
              </a:rPr>
              <a:t> اصل دین جو </a:t>
            </a:r>
            <a:r>
              <a:rPr lang="ur-PK" b="1" i="0" dirty="0" err="1">
                <a:solidFill>
                  <a:srgbClr val="2C2F34"/>
                </a:solidFill>
                <a:effectLst/>
                <a:latin typeface="Noto Nastaliq Urdu Draft"/>
              </a:rPr>
              <a:t>اُن</a:t>
            </a:r>
            <a:r>
              <a:rPr lang="ur-PK" b="1" i="0" dirty="0">
                <a:solidFill>
                  <a:srgbClr val="2C2F34"/>
                </a:solidFill>
                <a:effectLst/>
                <a:latin typeface="Noto Nastaliq Urdu Draft"/>
              </a:rPr>
              <a:t> کے ہاں قابل قبول ہے اسلام ہے اس کی فہم و ادراک </a:t>
            </a:r>
            <a:r>
              <a:rPr lang="ur-PK" b="1" i="0" dirty="0" err="1">
                <a:solidFill>
                  <a:srgbClr val="2C2F34"/>
                </a:solidFill>
                <a:effectLst/>
                <a:latin typeface="Noto Nastaliq Urdu Draft"/>
              </a:rPr>
              <a:t>کےلئے</a:t>
            </a:r>
            <a:r>
              <a:rPr lang="ur-PK" b="1" i="0" dirty="0">
                <a:solidFill>
                  <a:srgbClr val="2C2F34"/>
                </a:solidFill>
                <a:effectLst/>
                <a:latin typeface="Noto Nastaliq Urdu Draft"/>
              </a:rPr>
              <a:t> اللہ نے   لا محدود </a:t>
            </a:r>
            <a:r>
              <a:rPr lang="ur-PK" b="1" i="0" dirty="0" err="1">
                <a:solidFill>
                  <a:srgbClr val="2C2F34"/>
                </a:solidFill>
                <a:effectLst/>
                <a:latin typeface="Noto Nastaliq Urdu Draft"/>
              </a:rPr>
              <a:t>ذرائعےعلم</a:t>
            </a:r>
            <a:r>
              <a:rPr lang="ur-PK" b="1" i="0" dirty="0">
                <a:solidFill>
                  <a:srgbClr val="2C2F34"/>
                </a:solidFill>
                <a:effectLst/>
                <a:latin typeface="Noto Nastaliq Urdu Draft"/>
              </a:rPr>
              <a:t>  دنیا میں وارد </a:t>
            </a:r>
            <a:r>
              <a:rPr lang="ur-PK" b="1" i="0" dirty="0" err="1">
                <a:solidFill>
                  <a:srgbClr val="2C2F34"/>
                </a:solidFill>
                <a:effectLst/>
                <a:latin typeface="Noto Nastaliq Urdu Draft"/>
              </a:rPr>
              <a:t>کئے</a:t>
            </a:r>
            <a:r>
              <a:rPr lang="ur-PK" b="1" i="0" dirty="0">
                <a:solidFill>
                  <a:srgbClr val="2C2F34"/>
                </a:solidFill>
                <a:effectLst/>
                <a:latin typeface="Noto Nastaliq Urdu Draft"/>
              </a:rPr>
              <a:t> ہیں۔</a:t>
            </a:r>
          </a:p>
          <a:p>
            <a:pPr algn="r" rtl="1"/>
            <a:r>
              <a:rPr lang="ur-PK" b="1" i="0" dirty="0">
                <a:solidFill>
                  <a:srgbClr val="2C2F34"/>
                </a:solidFill>
                <a:effectLst/>
                <a:latin typeface="Noto Nastaliq Urdu Draft"/>
              </a:rPr>
              <a:t>ایمان، اسلام، </a:t>
            </a:r>
            <a:r>
              <a:rPr lang="ur-PK" b="1" i="0" dirty="0" err="1">
                <a:solidFill>
                  <a:srgbClr val="2C2F34"/>
                </a:solidFill>
                <a:effectLst/>
                <a:latin typeface="Noto Nastaliq Urdu Draft"/>
              </a:rPr>
              <a:t>تقویٰ</a:t>
            </a:r>
            <a:r>
              <a:rPr lang="ur-PK" b="1" i="0" dirty="0">
                <a:solidFill>
                  <a:srgbClr val="2C2F34"/>
                </a:solidFill>
                <a:effectLst/>
                <a:latin typeface="Noto Nastaliq Urdu Draft"/>
              </a:rPr>
              <a:t> اور احسان کو کامیابی کا </a:t>
            </a:r>
            <a:r>
              <a:rPr lang="ur-PK" b="1" i="0" dirty="0" err="1">
                <a:solidFill>
                  <a:srgbClr val="2C2F34"/>
                </a:solidFill>
                <a:effectLst/>
                <a:latin typeface="Noto Nastaliq Urdu Draft"/>
              </a:rPr>
              <a:t>راز</a:t>
            </a:r>
            <a:r>
              <a:rPr lang="ur-PK" b="1" i="0" dirty="0">
                <a:solidFill>
                  <a:srgbClr val="2C2F34"/>
                </a:solidFill>
                <a:effectLst/>
                <a:latin typeface="Noto Nastaliq Urdu Draft"/>
              </a:rPr>
              <a:t> قرار دیا ہ</a:t>
            </a:r>
            <a:br>
              <a:rPr lang="ur-PK" b="1" dirty="0"/>
            </a:br>
            <a:br>
              <a:rPr lang="ur-PK" b="1" dirty="0"/>
            </a:br>
            <a:r>
              <a:rPr lang="ur-PK" b="1" i="0" dirty="0">
                <a:solidFill>
                  <a:srgbClr val="2C2F34"/>
                </a:solidFill>
                <a:effectLst/>
                <a:latin typeface="Noto Nastaliq Urdu Draft"/>
              </a:rPr>
              <a:t> </a:t>
            </a:r>
            <a:br>
              <a:rPr lang="ur-PK" b="1" dirty="0"/>
            </a:br>
            <a:br>
              <a:rPr lang="ur-PK" b="1" dirty="0"/>
            </a:br>
            <a:endParaRPr lang="ur-PK" b="1" dirty="0"/>
          </a:p>
        </p:txBody>
      </p:sp>
    </p:spTree>
    <p:extLst>
      <p:ext uri="{BB962C8B-B14F-4D97-AF65-F5344CB8AC3E}">
        <p14:creationId xmlns:p14="http://schemas.microsoft.com/office/powerpoint/2010/main" val="97768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A84B76-E86D-4D47-A6C7-057B11D3B90F}"/>
              </a:ext>
            </a:extLst>
          </p:cNvPr>
          <p:cNvSpPr>
            <a:spLocks noGrp="1"/>
          </p:cNvSpPr>
          <p:nvPr>
            <p:ph idx="1"/>
          </p:nvPr>
        </p:nvSpPr>
        <p:spPr>
          <a:xfrm>
            <a:off x="838200" y="1404730"/>
            <a:ext cx="10515600" cy="3193774"/>
          </a:xfrm>
        </p:spPr>
        <p:txBody>
          <a:bodyPr>
            <a:noAutofit/>
          </a:bodyPr>
          <a:lstStyle/>
          <a:p>
            <a:pPr algn="r" rtl="1">
              <a:buFont typeface="Wingdings" panose="05000000000000000000" pitchFamily="2" charset="2"/>
              <a:buChar char="v"/>
            </a:pPr>
            <a:r>
              <a:rPr lang="ur-PK" sz="3200" b="1" i="0" dirty="0">
                <a:solidFill>
                  <a:srgbClr val="2C2F34"/>
                </a:solidFill>
                <a:effectLst/>
                <a:latin typeface="Noto Nastaliq Urdu Draft"/>
              </a:rPr>
              <a:t>پہلا اصول:</a:t>
            </a:r>
            <a:r>
              <a:rPr lang="ur-PK" sz="3200" b="1" i="0" dirty="0">
                <a:solidFill>
                  <a:srgbClr val="333333"/>
                </a:solidFill>
                <a:effectLst/>
                <a:latin typeface="Arabic Typesetting" panose="03020402040406030203" pitchFamily="66" charset="-78"/>
              </a:rPr>
              <a:t> اللہ </a:t>
            </a:r>
            <a:r>
              <a:rPr lang="ur-PK" sz="3200" b="1" i="0" dirty="0" err="1">
                <a:solidFill>
                  <a:srgbClr val="333333"/>
                </a:solidFill>
                <a:effectLst/>
                <a:latin typeface="Arabic Typesetting" panose="03020402040406030203" pitchFamily="66" charset="-78"/>
              </a:rPr>
              <a:t>تعالیٰ</a:t>
            </a:r>
            <a:r>
              <a:rPr lang="ur-PK" sz="3200" b="1" i="0" dirty="0">
                <a:solidFill>
                  <a:srgbClr val="333333"/>
                </a:solidFill>
                <a:effectLst/>
                <a:latin typeface="Arabic Typesetting" panose="03020402040406030203" pitchFamily="66" charset="-78"/>
              </a:rPr>
              <a:t> پر</a:t>
            </a:r>
            <a:r>
              <a:rPr lang="ur-PK" sz="3200" b="1" i="0" dirty="0">
                <a:solidFill>
                  <a:srgbClr val="2C2F34"/>
                </a:solidFill>
                <a:effectLst/>
                <a:latin typeface="Noto Nastaliq Urdu Draft"/>
              </a:rPr>
              <a:t> ایمان</a:t>
            </a:r>
          </a:p>
          <a:p>
            <a:pPr marL="0" indent="0" algn="r" rtl="1">
              <a:buNone/>
            </a:pPr>
            <a:endParaRPr lang="ur-PK" sz="3200" b="1" i="0" dirty="0">
              <a:solidFill>
                <a:srgbClr val="2C2F34"/>
              </a:solidFill>
              <a:effectLst/>
              <a:latin typeface="Noto Nastaliq Urdu Draft"/>
            </a:endParaRPr>
          </a:p>
          <a:p>
            <a:pPr algn="r" rtl="1">
              <a:buFont typeface="Wingdings" panose="05000000000000000000" pitchFamily="2" charset="2"/>
              <a:buChar char="v"/>
            </a:pPr>
            <a:r>
              <a:rPr lang="ur-PK" sz="3200" b="1" i="0" dirty="0">
                <a:solidFill>
                  <a:srgbClr val="2C2F34"/>
                </a:solidFill>
                <a:effectLst/>
                <a:latin typeface="Noto Nastaliq Urdu Draft"/>
              </a:rPr>
              <a:t>  دوسر</a:t>
            </a:r>
            <a:r>
              <a:rPr lang="ur-PK" sz="3200" b="1" dirty="0">
                <a:solidFill>
                  <a:srgbClr val="2C2F34"/>
                </a:solidFill>
                <a:latin typeface="Noto Nastaliq Urdu Draft"/>
              </a:rPr>
              <a:t>ا</a:t>
            </a:r>
            <a:r>
              <a:rPr lang="ur-PK" sz="3200" b="1" i="0" dirty="0">
                <a:solidFill>
                  <a:srgbClr val="2C2F34"/>
                </a:solidFill>
                <a:effectLst/>
                <a:latin typeface="Noto Nastaliq Urdu Draft"/>
              </a:rPr>
              <a:t> اصول: محمد </a:t>
            </a:r>
            <a:r>
              <a:rPr lang="ur-PK" sz="3200" b="1" i="0" dirty="0" err="1">
                <a:solidFill>
                  <a:srgbClr val="2C2F34"/>
                </a:solidFill>
                <a:effectLst/>
                <a:latin typeface="Noto Nastaliq Urdu Draft"/>
              </a:rPr>
              <a:t>ﷺاورفرمابرداری</a:t>
            </a:r>
            <a:endParaRPr lang="ur-PK" sz="3200" b="1" i="0" dirty="0">
              <a:solidFill>
                <a:srgbClr val="2C2F34"/>
              </a:solidFill>
              <a:effectLst/>
              <a:latin typeface="Noto Nastaliq Urdu Draft"/>
            </a:endParaRPr>
          </a:p>
          <a:p>
            <a:pPr marL="0" indent="0" algn="r" rtl="1">
              <a:buNone/>
            </a:pPr>
            <a:endParaRPr lang="ur-PK" sz="3200" b="1" i="0" dirty="0">
              <a:solidFill>
                <a:srgbClr val="2C2F34"/>
              </a:solidFill>
              <a:effectLst/>
              <a:latin typeface="Noto Nastaliq Urdu Draft"/>
            </a:endParaRPr>
          </a:p>
          <a:p>
            <a:pPr algn="r" rtl="1">
              <a:buFont typeface="Wingdings" panose="05000000000000000000" pitchFamily="2" charset="2"/>
              <a:buChar char="v"/>
            </a:pPr>
            <a:r>
              <a:rPr lang="ur-PK" sz="3200" b="1" i="0" dirty="0">
                <a:solidFill>
                  <a:srgbClr val="2C2F34"/>
                </a:solidFill>
                <a:effectLst/>
                <a:latin typeface="Noto Nastaliq Urdu Draft"/>
              </a:rPr>
              <a:t>تیسرا اصول:    </a:t>
            </a:r>
            <a:r>
              <a:rPr lang="ur-PK" sz="3200" b="1" i="0" dirty="0" err="1">
                <a:solidFill>
                  <a:srgbClr val="2C2F34"/>
                </a:solidFill>
                <a:effectLst/>
                <a:latin typeface="Noto Nastaliq Urdu Draft"/>
              </a:rPr>
              <a:t>تقویٰ</a:t>
            </a:r>
            <a:r>
              <a:rPr lang="ur-PK" sz="3200" b="1" i="0" dirty="0">
                <a:solidFill>
                  <a:srgbClr val="2C2F34"/>
                </a:solidFill>
                <a:effectLst/>
                <a:latin typeface="Noto Nastaliq Urdu Draft"/>
              </a:rPr>
              <a:t> </a:t>
            </a:r>
            <a:br>
              <a:rPr lang="ur-PK" sz="3200" b="1" dirty="0"/>
            </a:br>
            <a:br>
              <a:rPr lang="ur-PK" sz="3200" b="1" dirty="0"/>
            </a:br>
            <a:br>
              <a:rPr lang="ur-PK" sz="3200" b="1" dirty="0"/>
            </a:br>
            <a:br>
              <a:rPr lang="ur-PK" sz="3200" b="1" dirty="0"/>
            </a:br>
            <a:br>
              <a:rPr lang="ur-PK" sz="3200" b="1" dirty="0"/>
            </a:br>
            <a:br>
              <a:rPr lang="ur-PK" sz="3200" b="1" dirty="0"/>
            </a:br>
            <a:br>
              <a:rPr lang="ur-PK" sz="3200" b="1" dirty="0"/>
            </a:br>
            <a:br>
              <a:rPr lang="ur-PK" sz="3200" b="1" dirty="0"/>
            </a:br>
            <a:endParaRPr lang="ur-PK" sz="3200" b="1" dirty="0"/>
          </a:p>
        </p:txBody>
      </p:sp>
    </p:spTree>
    <p:extLst>
      <p:ext uri="{BB962C8B-B14F-4D97-AF65-F5344CB8AC3E}">
        <p14:creationId xmlns:p14="http://schemas.microsoft.com/office/powerpoint/2010/main" val="46454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74EB2-FDF8-4D35-9356-406D59FE426D}"/>
              </a:ext>
            </a:extLst>
          </p:cNvPr>
          <p:cNvSpPr>
            <a:spLocks noGrp="1"/>
          </p:cNvSpPr>
          <p:nvPr>
            <p:ph idx="1"/>
          </p:nvPr>
        </p:nvSpPr>
        <p:spPr>
          <a:xfrm>
            <a:off x="838200" y="1470991"/>
            <a:ext cx="10515600" cy="4705972"/>
          </a:xfrm>
        </p:spPr>
        <p:txBody>
          <a:bodyPr>
            <a:normAutofit/>
          </a:bodyPr>
          <a:lstStyle/>
          <a:p>
            <a:pPr marL="0" indent="0" algn="ctr" rtl="1">
              <a:buNone/>
            </a:pPr>
            <a:r>
              <a:rPr lang="ur-PK" sz="3600" dirty="0">
                <a:effectLst/>
                <a:latin typeface="Calibri" panose="020F0502020204030204" pitchFamily="34" charset="0"/>
                <a:ea typeface="Calibri" panose="020F0502020204030204" pitchFamily="34" charset="0"/>
                <a:cs typeface="Arial" panose="020B0604020202020204" pitchFamily="34" charset="0"/>
              </a:rPr>
              <a:t>اسلام میں تعلیم کی اہمیت اور اسلامی نظام تعلیم کی خصوصیات</a:t>
            </a:r>
          </a:p>
          <a:p>
            <a:pPr algn="r" rtl="1"/>
            <a:r>
              <a:rPr lang="ur-PK" sz="2400" dirty="0">
                <a:solidFill>
                  <a:srgbClr val="444444"/>
                </a:solidFill>
                <a:latin typeface="MehrNastaliqWeb"/>
              </a:rPr>
              <a:t> </a:t>
            </a:r>
            <a:r>
              <a:rPr lang="ur-PK" sz="2400" b="1" dirty="0">
                <a:effectLst/>
                <a:latin typeface="Calibri" panose="020F0502020204030204" pitchFamily="34" charset="0"/>
                <a:ea typeface="Calibri" panose="020F0502020204030204" pitchFamily="34" charset="0"/>
              </a:rPr>
              <a:t>تعلیم</a:t>
            </a:r>
            <a:r>
              <a:rPr lang="ur-PK" sz="2400" b="1" dirty="0">
                <a:solidFill>
                  <a:srgbClr val="444444"/>
                </a:solidFill>
                <a:latin typeface="MehrNastaliqWeb"/>
              </a:rPr>
              <a:t> </a:t>
            </a:r>
            <a:r>
              <a:rPr lang="ur-PK" sz="2400" b="1" i="0" dirty="0">
                <a:solidFill>
                  <a:srgbClr val="444444"/>
                </a:solidFill>
                <a:effectLst/>
                <a:latin typeface="MehrNastaliqWeb"/>
              </a:rPr>
              <a:t>و تربیت انسان کی سب سے </a:t>
            </a:r>
            <a:r>
              <a:rPr lang="ur-PK" sz="2400" b="1" i="0" dirty="0" err="1">
                <a:solidFill>
                  <a:srgbClr val="444444"/>
                </a:solidFill>
                <a:effectLst/>
                <a:latin typeface="MehrNastaliqWeb"/>
              </a:rPr>
              <a:t>پہلی،اصل</a:t>
            </a:r>
            <a:r>
              <a:rPr lang="ur-PK" sz="2400" b="1" i="0" dirty="0">
                <a:solidFill>
                  <a:srgbClr val="444444"/>
                </a:solidFill>
                <a:effectLst/>
                <a:latin typeface="MehrNastaliqWeb"/>
              </a:rPr>
              <a:t> اور بنیادی ضرورت </a:t>
            </a:r>
            <a:r>
              <a:rPr lang="ur-PK" sz="2400" b="1" i="0" dirty="0" err="1">
                <a:solidFill>
                  <a:srgbClr val="444444"/>
                </a:solidFill>
                <a:effectLst/>
                <a:latin typeface="MehrNastaliqWeb"/>
              </a:rPr>
              <a:t>ہے۔ہماری</a:t>
            </a:r>
            <a:r>
              <a:rPr lang="ur-PK" sz="2400" b="1" i="0" dirty="0">
                <a:solidFill>
                  <a:srgbClr val="444444"/>
                </a:solidFill>
                <a:effectLst/>
                <a:latin typeface="MehrNastaliqWeb"/>
              </a:rPr>
              <a:t> تاریخ میں اس کی عملی تابندہ مثالیں موجود ہیں۔ ایک طرف جہاں مسجد نبوی میں </a:t>
            </a:r>
            <a:r>
              <a:rPr lang="ur-PK" sz="2400" b="1" i="0" dirty="0" err="1">
                <a:solidFill>
                  <a:srgbClr val="444444"/>
                </a:solidFill>
                <a:effectLst/>
                <a:latin typeface="MehrNastaliqWeb"/>
              </a:rPr>
              <a:t>چبوترے</a:t>
            </a:r>
            <a:r>
              <a:rPr lang="ur-PK" sz="2400" b="1" i="0" dirty="0">
                <a:solidFill>
                  <a:srgbClr val="444444"/>
                </a:solidFill>
                <a:effectLst/>
                <a:latin typeface="MehrNastaliqWeb"/>
              </a:rPr>
              <a:t> پر اہل </a:t>
            </a:r>
            <a:r>
              <a:rPr lang="ur-PK" sz="2400" b="1" i="0" dirty="0" err="1">
                <a:solidFill>
                  <a:srgbClr val="444444"/>
                </a:solidFill>
                <a:effectLst/>
                <a:latin typeface="MehrNastaliqWeb"/>
              </a:rPr>
              <a:t>صفہ</a:t>
            </a:r>
            <a:r>
              <a:rPr lang="ur-PK" sz="2400" b="1" i="0" dirty="0">
                <a:solidFill>
                  <a:srgbClr val="444444"/>
                </a:solidFill>
                <a:effectLst/>
                <a:latin typeface="MehrNastaliqWeb"/>
              </a:rPr>
              <a:t> علم حاصل کر رہے ہیں، تو دوسری طرف جنگی قیدیوں کے لیے آزادی کے بدلے ان پڑھ صحابہ کو تعلیم یافتہ بنانے کی شرط </a:t>
            </a:r>
            <a:r>
              <a:rPr lang="ur-PK" sz="2400" b="1" i="0" dirty="0" err="1">
                <a:solidFill>
                  <a:srgbClr val="444444"/>
                </a:solidFill>
                <a:effectLst/>
                <a:latin typeface="MehrNastaliqWeb"/>
              </a:rPr>
              <a:t>رکھی</a:t>
            </a:r>
            <a:r>
              <a:rPr lang="ur-PK" sz="2400" b="1" i="0" dirty="0">
                <a:solidFill>
                  <a:srgbClr val="444444"/>
                </a:solidFill>
                <a:effectLst/>
                <a:latin typeface="MehrNastaliqWeb"/>
              </a:rPr>
              <a:t> جاتی ہے اور کبھی مسجد نبوی کا ہال دینی، سماجی اور معاشرتی مسائل کی افہام و تفہیم کا منظر پیش کرتا ہے</a:t>
            </a:r>
            <a:endParaRPr lang="ur-PK" sz="3600" b="1" dirty="0">
              <a:effectLst/>
              <a:latin typeface="Calibri" panose="020F0502020204030204" pitchFamily="34" charset="0"/>
              <a:ea typeface="Calibri" panose="020F0502020204030204" pitchFamily="34" charset="0"/>
            </a:endParaRPr>
          </a:p>
          <a:p>
            <a:pPr marL="0" indent="0" algn="ctr" rtl="1">
              <a:buNone/>
            </a:pPr>
            <a:endParaRPr lang="ur-PK" sz="3600" dirty="0"/>
          </a:p>
        </p:txBody>
      </p:sp>
    </p:spTree>
    <p:extLst>
      <p:ext uri="{BB962C8B-B14F-4D97-AF65-F5344CB8AC3E}">
        <p14:creationId xmlns:p14="http://schemas.microsoft.com/office/powerpoint/2010/main" val="2429280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1093</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Arabic Typesetting</vt:lpstr>
      <vt:lpstr>Arial</vt:lpstr>
      <vt:lpstr>Calibri</vt:lpstr>
      <vt:lpstr>Calibri Light</vt:lpstr>
      <vt:lpstr>Helvetica</vt:lpstr>
      <vt:lpstr>Jameel Noori Nastaleeq</vt:lpstr>
      <vt:lpstr>Mehr Nastaliq</vt:lpstr>
      <vt:lpstr>MehrNastaliqWeb</vt:lpstr>
      <vt:lpstr>Nafees Nastaleeq</vt:lpstr>
      <vt:lpstr>NafeesWeb</vt:lpstr>
      <vt:lpstr>Noto Nastaliq Urdu Draft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26</cp:revision>
  <dcterms:created xsi:type="dcterms:W3CDTF">2020-08-15T10:40:39Z</dcterms:created>
  <dcterms:modified xsi:type="dcterms:W3CDTF">2020-08-15T17:11:51Z</dcterms:modified>
</cp:coreProperties>
</file>